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89" r:id="rId2"/>
    <p:sldId id="278" r:id="rId3"/>
    <p:sldId id="286" r:id="rId4"/>
    <p:sldId id="287" r:id="rId5"/>
    <p:sldId id="288" r:id="rId6"/>
  </p:sldIdLst>
  <p:sldSz cx="24177625" cy="13716000"/>
  <p:notesSz cx="6797675" cy="9926638"/>
  <p:defaultTextStyle>
    <a:defPPr>
      <a:defRPr lang="ru-RU"/>
    </a:defPPr>
    <a:lvl1pPr marL="0" algn="l" defTabSz="1818833" rtl="0" eaLnBrk="1" latinLnBrk="0" hangingPunct="1">
      <a:defRPr sz="3580" kern="1200">
        <a:solidFill>
          <a:schemeClr val="tx1"/>
        </a:solidFill>
        <a:latin typeface="+mn-lt"/>
        <a:ea typeface="+mn-ea"/>
        <a:cs typeface="+mn-cs"/>
      </a:defRPr>
    </a:lvl1pPr>
    <a:lvl2pPr marL="909417" algn="l" defTabSz="1818833" rtl="0" eaLnBrk="1" latinLnBrk="0" hangingPunct="1">
      <a:defRPr sz="3580" kern="1200">
        <a:solidFill>
          <a:schemeClr val="tx1"/>
        </a:solidFill>
        <a:latin typeface="+mn-lt"/>
        <a:ea typeface="+mn-ea"/>
        <a:cs typeface="+mn-cs"/>
      </a:defRPr>
    </a:lvl2pPr>
    <a:lvl3pPr marL="1818833" algn="l" defTabSz="1818833" rtl="0" eaLnBrk="1" latinLnBrk="0" hangingPunct="1">
      <a:defRPr sz="3580" kern="1200">
        <a:solidFill>
          <a:schemeClr val="tx1"/>
        </a:solidFill>
        <a:latin typeface="+mn-lt"/>
        <a:ea typeface="+mn-ea"/>
        <a:cs typeface="+mn-cs"/>
      </a:defRPr>
    </a:lvl3pPr>
    <a:lvl4pPr marL="2728250" algn="l" defTabSz="1818833" rtl="0" eaLnBrk="1" latinLnBrk="0" hangingPunct="1">
      <a:defRPr sz="3580" kern="1200">
        <a:solidFill>
          <a:schemeClr val="tx1"/>
        </a:solidFill>
        <a:latin typeface="+mn-lt"/>
        <a:ea typeface="+mn-ea"/>
        <a:cs typeface="+mn-cs"/>
      </a:defRPr>
    </a:lvl4pPr>
    <a:lvl5pPr marL="3637666" algn="l" defTabSz="1818833" rtl="0" eaLnBrk="1" latinLnBrk="0" hangingPunct="1">
      <a:defRPr sz="3580" kern="1200">
        <a:solidFill>
          <a:schemeClr val="tx1"/>
        </a:solidFill>
        <a:latin typeface="+mn-lt"/>
        <a:ea typeface="+mn-ea"/>
        <a:cs typeface="+mn-cs"/>
      </a:defRPr>
    </a:lvl5pPr>
    <a:lvl6pPr marL="4547083" algn="l" defTabSz="1818833" rtl="0" eaLnBrk="1" latinLnBrk="0" hangingPunct="1">
      <a:defRPr sz="3580" kern="1200">
        <a:solidFill>
          <a:schemeClr val="tx1"/>
        </a:solidFill>
        <a:latin typeface="+mn-lt"/>
        <a:ea typeface="+mn-ea"/>
        <a:cs typeface="+mn-cs"/>
      </a:defRPr>
    </a:lvl6pPr>
    <a:lvl7pPr marL="5456499" algn="l" defTabSz="1818833" rtl="0" eaLnBrk="1" latinLnBrk="0" hangingPunct="1">
      <a:defRPr sz="3580" kern="1200">
        <a:solidFill>
          <a:schemeClr val="tx1"/>
        </a:solidFill>
        <a:latin typeface="+mn-lt"/>
        <a:ea typeface="+mn-ea"/>
        <a:cs typeface="+mn-cs"/>
      </a:defRPr>
    </a:lvl7pPr>
    <a:lvl8pPr marL="6365916" algn="l" defTabSz="1818833" rtl="0" eaLnBrk="1" latinLnBrk="0" hangingPunct="1">
      <a:defRPr sz="3580" kern="1200">
        <a:solidFill>
          <a:schemeClr val="tx1"/>
        </a:solidFill>
        <a:latin typeface="+mn-lt"/>
        <a:ea typeface="+mn-ea"/>
        <a:cs typeface="+mn-cs"/>
      </a:defRPr>
    </a:lvl8pPr>
    <a:lvl9pPr marL="7275332" algn="l" defTabSz="1818833" rtl="0" eaLnBrk="1" latinLnBrk="0" hangingPunct="1">
      <a:defRPr sz="35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52" userDrawn="1">
          <p15:clr>
            <a:srgbClr val="A4A3A4"/>
          </p15:clr>
        </p15:guide>
        <p15:guide id="2" pos="761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5B89"/>
    <a:srgbClr val="019ADD"/>
    <a:srgbClr val="6BC2ED"/>
    <a:srgbClr val="F9F94D"/>
    <a:srgbClr val="FFFF00"/>
    <a:srgbClr val="002060"/>
    <a:srgbClr val="5B9BD5"/>
    <a:srgbClr val="000000"/>
    <a:srgbClr val="9DC3E6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57" d="100"/>
          <a:sy n="57" d="100"/>
        </p:scale>
        <p:origin x="492" y="156"/>
      </p:cViewPr>
      <p:guideLst>
        <p:guide orient="horz" pos="4252"/>
        <p:guide pos="761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A54AD-8802-4216-8093-4A26A9FD1CB6}" type="datetimeFigureOut">
              <a:rPr lang="ru-RU" smtClean="0"/>
              <a:t>11.05.2018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47675" y="1241425"/>
            <a:ext cx="59023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BA6BA-EFB8-4E84-9BD8-51689A4143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1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22203" y="2244726"/>
            <a:ext cx="18133219" cy="4775200"/>
          </a:xfrm>
        </p:spPr>
        <p:txBody>
          <a:bodyPr anchor="b"/>
          <a:lstStyle>
            <a:lvl1pPr algn="ctr">
              <a:defRPr sz="118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22203" y="7204076"/>
            <a:ext cx="18133219" cy="3311524"/>
          </a:xfrm>
        </p:spPr>
        <p:txBody>
          <a:bodyPr/>
          <a:lstStyle>
            <a:lvl1pPr marL="0" indent="0" algn="ctr">
              <a:buNone/>
              <a:defRPr sz="4759"/>
            </a:lvl1pPr>
            <a:lvl2pPr marL="906673" indent="0" algn="ctr">
              <a:buNone/>
              <a:defRPr sz="3966"/>
            </a:lvl2pPr>
            <a:lvl3pPr marL="1813347" indent="0" algn="ctr">
              <a:buNone/>
              <a:defRPr sz="3570"/>
            </a:lvl3pPr>
            <a:lvl4pPr marL="2720020" indent="0" algn="ctr">
              <a:buNone/>
              <a:defRPr sz="3173"/>
            </a:lvl4pPr>
            <a:lvl5pPr marL="3626693" indent="0" algn="ctr">
              <a:buNone/>
              <a:defRPr sz="3173"/>
            </a:lvl5pPr>
            <a:lvl6pPr marL="4533367" indent="0" algn="ctr">
              <a:buNone/>
              <a:defRPr sz="3173"/>
            </a:lvl6pPr>
            <a:lvl7pPr marL="5440040" indent="0" algn="ctr">
              <a:buNone/>
              <a:defRPr sz="3173"/>
            </a:lvl7pPr>
            <a:lvl8pPr marL="6346713" indent="0" algn="ctr">
              <a:buNone/>
              <a:defRPr sz="3173"/>
            </a:lvl8pPr>
            <a:lvl9pPr marL="7253387" indent="0" algn="ctr">
              <a:buNone/>
              <a:defRPr sz="3173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AF82C-466C-42B8-9698-E205F7AEAEB8}" type="datetimeFigureOut">
              <a:rPr lang="ru-RU" smtClean="0"/>
              <a:t>11.05.2018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1144-2C20-401A-95E1-A8DFD36F3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830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AF82C-466C-42B8-9698-E205F7AEAEB8}" type="datetimeFigureOut">
              <a:rPr lang="ru-RU" smtClean="0"/>
              <a:t>11.05.2018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1144-2C20-401A-95E1-A8DFD36F3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893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302113" y="730250"/>
            <a:ext cx="5213300" cy="1162367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62212" y="730250"/>
            <a:ext cx="15337681" cy="1162367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AF82C-466C-42B8-9698-E205F7AEAEB8}" type="datetimeFigureOut">
              <a:rPr lang="ru-RU" smtClean="0"/>
              <a:t>11.05.2018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1144-2C20-401A-95E1-A8DFD36F3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070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AF82C-466C-42B8-9698-E205F7AEAEB8}" type="datetimeFigureOut">
              <a:rPr lang="ru-RU" smtClean="0"/>
              <a:t>11.05.2018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1144-2C20-401A-95E1-A8DFD36F3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09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619" y="3419477"/>
            <a:ext cx="20853202" cy="5705474"/>
          </a:xfrm>
        </p:spPr>
        <p:txBody>
          <a:bodyPr anchor="b"/>
          <a:lstStyle>
            <a:lvl1pPr>
              <a:defRPr sz="118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9619" y="9178927"/>
            <a:ext cx="20853202" cy="3000374"/>
          </a:xfrm>
        </p:spPr>
        <p:txBody>
          <a:bodyPr/>
          <a:lstStyle>
            <a:lvl1pPr marL="0" indent="0">
              <a:buNone/>
              <a:defRPr sz="4759">
                <a:solidFill>
                  <a:schemeClr val="tx1">
                    <a:tint val="75000"/>
                  </a:schemeClr>
                </a:solidFill>
              </a:defRPr>
            </a:lvl1pPr>
            <a:lvl2pPr marL="906673" indent="0">
              <a:buNone/>
              <a:defRPr sz="3966">
                <a:solidFill>
                  <a:schemeClr val="tx1">
                    <a:tint val="75000"/>
                  </a:schemeClr>
                </a:solidFill>
              </a:defRPr>
            </a:lvl2pPr>
            <a:lvl3pPr marL="1813347" indent="0">
              <a:buNone/>
              <a:defRPr sz="3570">
                <a:solidFill>
                  <a:schemeClr val="tx1">
                    <a:tint val="75000"/>
                  </a:schemeClr>
                </a:solidFill>
              </a:defRPr>
            </a:lvl3pPr>
            <a:lvl4pPr marL="2720020" indent="0">
              <a:buNone/>
              <a:defRPr sz="3173">
                <a:solidFill>
                  <a:schemeClr val="tx1">
                    <a:tint val="75000"/>
                  </a:schemeClr>
                </a:solidFill>
              </a:defRPr>
            </a:lvl4pPr>
            <a:lvl5pPr marL="3626693" indent="0">
              <a:buNone/>
              <a:defRPr sz="3173">
                <a:solidFill>
                  <a:schemeClr val="tx1">
                    <a:tint val="75000"/>
                  </a:schemeClr>
                </a:solidFill>
              </a:defRPr>
            </a:lvl5pPr>
            <a:lvl6pPr marL="4533367" indent="0">
              <a:buNone/>
              <a:defRPr sz="3173">
                <a:solidFill>
                  <a:schemeClr val="tx1">
                    <a:tint val="75000"/>
                  </a:schemeClr>
                </a:solidFill>
              </a:defRPr>
            </a:lvl6pPr>
            <a:lvl7pPr marL="5440040" indent="0">
              <a:buNone/>
              <a:defRPr sz="3173">
                <a:solidFill>
                  <a:schemeClr val="tx1">
                    <a:tint val="75000"/>
                  </a:schemeClr>
                </a:solidFill>
              </a:defRPr>
            </a:lvl7pPr>
            <a:lvl8pPr marL="6346713" indent="0">
              <a:buNone/>
              <a:defRPr sz="3173">
                <a:solidFill>
                  <a:schemeClr val="tx1">
                    <a:tint val="75000"/>
                  </a:schemeClr>
                </a:solidFill>
              </a:defRPr>
            </a:lvl8pPr>
            <a:lvl9pPr marL="7253387" indent="0">
              <a:buNone/>
              <a:defRPr sz="317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AF82C-466C-42B8-9698-E205F7AEAEB8}" type="datetimeFigureOut">
              <a:rPr lang="ru-RU" smtClean="0"/>
              <a:t>11.05.2018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1144-2C20-401A-95E1-A8DFD36F3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847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62212" y="3651250"/>
            <a:ext cx="10275491" cy="87026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39922" y="3651250"/>
            <a:ext cx="10275491" cy="87026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AF82C-466C-42B8-9698-E205F7AEAEB8}" type="datetimeFigureOut">
              <a:rPr lang="ru-RU" smtClean="0"/>
              <a:t>11.05.2018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1144-2C20-401A-95E1-A8DFD36F3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103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5361" y="730251"/>
            <a:ext cx="20853202" cy="265112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5362" y="3362326"/>
            <a:ext cx="10228268" cy="1647824"/>
          </a:xfrm>
        </p:spPr>
        <p:txBody>
          <a:bodyPr anchor="b"/>
          <a:lstStyle>
            <a:lvl1pPr marL="0" indent="0">
              <a:buNone/>
              <a:defRPr sz="4759" b="1"/>
            </a:lvl1pPr>
            <a:lvl2pPr marL="906673" indent="0">
              <a:buNone/>
              <a:defRPr sz="3966" b="1"/>
            </a:lvl2pPr>
            <a:lvl3pPr marL="1813347" indent="0">
              <a:buNone/>
              <a:defRPr sz="3570" b="1"/>
            </a:lvl3pPr>
            <a:lvl4pPr marL="2720020" indent="0">
              <a:buNone/>
              <a:defRPr sz="3173" b="1"/>
            </a:lvl4pPr>
            <a:lvl5pPr marL="3626693" indent="0">
              <a:buNone/>
              <a:defRPr sz="3173" b="1"/>
            </a:lvl5pPr>
            <a:lvl6pPr marL="4533367" indent="0">
              <a:buNone/>
              <a:defRPr sz="3173" b="1"/>
            </a:lvl6pPr>
            <a:lvl7pPr marL="5440040" indent="0">
              <a:buNone/>
              <a:defRPr sz="3173" b="1"/>
            </a:lvl7pPr>
            <a:lvl8pPr marL="6346713" indent="0">
              <a:buNone/>
              <a:defRPr sz="3173" b="1"/>
            </a:lvl8pPr>
            <a:lvl9pPr marL="7253387" indent="0">
              <a:buNone/>
              <a:defRPr sz="317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5362" y="5010150"/>
            <a:ext cx="10228268" cy="7369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239923" y="3362326"/>
            <a:ext cx="10278640" cy="1647824"/>
          </a:xfrm>
        </p:spPr>
        <p:txBody>
          <a:bodyPr anchor="b"/>
          <a:lstStyle>
            <a:lvl1pPr marL="0" indent="0">
              <a:buNone/>
              <a:defRPr sz="4759" b="1"/>
            </a:lvl1pPr>
            <a:lvl2pPr marL="906673" indent="0">
              <a:buNone/>
              <a:defRPr sz="3966" b="1"/>
            </a:lvl2pPr>
            <a:lvl3pPr marL="1813347" indent="0">
              <a:buNone/>
              <a:defRPr sz="3570" b="1"/>
            </a:lvl3pPr>
            <a:lvl4pPr marL="2720020" indent="0">
              <a:buNone/>
              <a:defRPr sz="3173" b="1"/>
            </a:lvl4pPr>
            <a:lvl5pPr marL="3626693" indent="0">
              <a:buNone/>
              <a:defRPr sz="3173" b="1"/>
            </a:lvl5pPr>
            <a:lvl6pPr marL="4533367" indent="0">
              <a:buNone/>
              <a:defRPr sz="3173" b="1"/>
            </a:lvl6pPr>
            <a:lvl7pPr marL="5440040" indent="0">
              <a:buNone/>
              <a:defRPr sz="3173" b="1"/>
            </a:lvl7pPr>
            <a:lvl8pPr marL="6346713" indent="0">
              <a:buNone/>
              <a:defRPr sz="3173" b="1"/>
            </a:lvl8pPr>
            <a:lvl9pPr marL="7253387" indent="0">
              <a:buNone/>
              <a:defRPr sz="317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239923" y="5010150"/>
            <a:ext cx="10278640" cy="7369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AF82C-466C-42B8-9698-E205F7AEAEB8}" type="datetimeFigureOut">
              <a:rPr lang="ru-RU" smtClean="0"/>
              <a:t>11.05.2018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1144-2C20-401A-95E1-A8DFD36F3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303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AF82C-466C-42B8-9698-E205F7AEAEB8}" type="datetimeFigureOut">
              <a:rPr lang="ru-RU" smtClean="0"/>
              <a:t>11.05.2018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1144-2C20-401A-95E1-A8DFD36F3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135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AF82C-466C-42B8-9698-E205F7AEAEB8}" type="datetimeFigureOut">
              <a:rPr lang="ru-RU" smtClean="0"/>
              <a:t>11.05.2018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1144-2C20-401A-95E1-A8DFD36F3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189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5362" y="914400"/>
            <a:ext cx="7797913" cy="3200400"/>
          </a:xfrm>
        </p:spPr>
        <p:txBody>
          <a:bodyPr anchor="b"/>
          <a:lstStyle>
            <a:lvl1pPr>
              <a:defRPr sz="6346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78640" y="1974851"/>
            <a:ext cx="12239923" cy="9747250"/>
          </a:xfrm>
        </p:spPr>
        <p:txBody>
          <a:bodyPr/>
          <a:lstStyle>
            <a:lvl1pPr>
              <a:defRPr sz="6346"/>
            </a:lvl1pPr>
            <a:lvl2pPr>
              <a:defRPr sz="5553"/>
            </a:lvl2pPr>
            <a:lvl3pPr>
              <a:defRPr sz="4759"/>
            </a:lvl3pPr>
            <a:lvl4pPr>
              <a:defRPr sz="3966"/>
            </a:lvl4pPr>
            <a:lvl5pPr>
              <a:defRPr sz="3966"/>
            </a:lvl5pPr>
            <a:lvl6pPr>
              <a:defRPr sz="3966"/>
            </a:lvl6pPr>
            <a:lvl7pPr>
              <a:defRPr sz="3966"/>
            </a:lvl7pPr>
            <a:lvl8pPr>
              <a:defRPr sz="3966"/>
            </a:lvl8pPr>
            <a:lvl9pPr>
              <a:defRPr sz="396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65362" y="4114800"/>
            <a:ext cx="7797913" cy="7623176"/>
          </a:xfrm>
        </p:spPr>
        <p:txBody>
          <a:bodyPr/>
          <a:lstStyle>
            <a:lvl1pPr marL="0" indent="0">
              <a:buNone/>
              <a:defRPr sz="3173"/>
            </a:lvl1pPr>
            <a:lvl2pPr marL="906673" indent="0">
              <a:buNone/>
              <a:defRPr sz="2776"/>
            </a:lvl2pPr>
            <a:lvl3pPr marL="1813347" indent="0">
              <a:buNone/>
              <a:defRPr sz="2380"/>
            </a:lvl3pPr>
            <a:lvl4pPr marL="2720020" indent="0">
              <a:buNone/>
              <a:defRPr sz="1983"/>
            </a:lvl4pPr>
            <a:lvl5pPr marL="3626693" indent="0">
              <a:buNone/>
              <a:defRPr sz="1983"/>
            </a:lvl5pPr>
            <a:lvl6pPr marL="4533367" indent="0">
              <a:buNone/>
              <a:defRPr sz="1983"/>
            </a:lvl6pPr>
            <a:lvl7pPr marL="5440040" indent="0">
              <a:buNone/>
              <a:defRPr sz="1983"/>
            </a:lvl7pPr>
            <a:lvl8pPr marL="6346713" indent="0">
              <a:buNone/>
              <a:defRPr sz="1983"/>
            </a:lvl8pPr>
            <a:lvl9pPr marL="7253387" indent="0">
              <a:buNone/>
              <a:defRPr sz="198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AF82C-466C-42B8-9698-E205F7AEAEB8}" type="datetimeFigureOut">
              <a:rPr lang="ru-RU" smtClean="0"/>
              <a:t>11.05.2018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1144-2C20-401A-95E1-A8DFD36F3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233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5362" y="914400"/>
            <a:ext cx="7797913" cy="3200400"/>
          </a:xfrm>
        </p:spPr>
        <p:txBody>
          <a:bodyPr anchor="b"/>
          <a:lstStyle>
            <a:lvl1pPr>
              <a:defRPr sz="6346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78640" y="1974851"/>
            <a:ext cx="12239923" cy="9747250"/>
          </a:xfrm>
        </p:spPr>
        <p:txBody>
          <a:bodyPr anchor="t"/>
          <a:lstStyle>
            <a:lvl1pPr marL="0" indent="0">
              <a:buNone/>
              <a:defRPr sz="6346"/>
            </a:lvl1pPr>
            <a:lvl2pPr marL="906673" indent="0">
              <a:buNone/>
              <a:defRPr sz="5553"/>
            </a:lvl2pPr>
            <a:lvl3pPr marL="1813347" indent="0">
              <a:buNone/>
              <a:defRPr sz="4759"/>
            </a:lvl3pPr>
            <a:lvl4pPr marL="2720020" indent="0">
              <a:buNone/>
              <a:defRPr sz="3966"/>
            </a:lvl4pPr>
            <a:lvl5pPr marL="3626693" indent="0">
              <a:buNone/>
              <a:defRPr sz="3966"/>
            </a:lvl5pPr>
            <a:lvl6pPr marL="4533367" indent="0">
              <a:buNone/>
              <a:defRPr sz="3966"/>
            </a:lvl6pPr>
            <a:lvl7pPr marL="5440040" indent="0">
              <a:buNone/>
              <a:defRPr sz="3966"/>
            </a:lvl7pPr>
            <a:lvl8pPr marL="6346713" indent="0">
              <a:buNone/>
              <a:defRPr sz="3966"/>
            </a:lvl8pPr>
            <a:lvl9pPr marL="7253387" indent="0">
              <a:buNone/>
              <a:defRPr sz="3966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65362" y="4114800"/>
            <a:ext cx="7797913" cy="7623176"/>
          </a:xfrm>
        </p:spPr>
        <p:txBody>
          <a:bodyPr/>
          <a:lstStyle>
            <a:lvl1pPr marL="0" indent="0">
              <a:buNone/>
              <a:defRPr sz="3173"/>
            </a:lvl1pPr>
            <a:lvl2pPr marL="906673" indent="0">
              <a:buNone/>
              <a:defRPr sz="2776"/>
            </a:lvl2pPr>
            <a:lvl3pPr marL="1813347" indent="0">
              <a:buNone/>
              <a:defRPr sz="2380"/>
            </a:lvl3pPr>
            <a:lvl4pPr marL="2720020" indent="0">
              <a:buNone/>
              <a:defRPr sz="1983"/>
            </a:lvl4pPr>
            <a:lvl5pPr marL="3626693" indent="0">
              <a:buNone/>
              <a:defRPr sz="1983"/>
            </a:lvl5pPr>
            <a:lvl6pPr marL="4533367" indent="0">
              <a:buNone/>
              <a:defRPr sz="1983"/>
            </a:lvl6pPr>
            <a:lvl7pPr marL="5440040" indent="0">
              <a:buNone/>
              <a:defRPr sz="1983"/>
            </a:lvl7pPr>
            <a:lvl8pPr marL="6346713" indent="0">
              <a:buNone/>
              <a:defRPr sz="1983"/>
            </a:lvl8pPr>
            <a:lvl9pPr marL="7253387" indent="0">
              <a:buNone/>
              <a:defRPr sz="198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AF82C-466C-42B8-9698-E205F7AEAEB8}" type="datetimeFigureOut">
              <a:rPr lang="ru-RU" smtClean="0"/>
              <a:t>11.05.2018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1144-2C20-401A-95E1-A8DFD36F3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797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62212" y="730251"/>
            <a:ext cx="20853202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2212" y="3651250"/>
            <a:ext cx="20853202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62212" y="12712701"/>
            <a:ext cx="5439966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AF82C-466C-42B8-9698-E205F7AEAEB8}" type="datetimeFigureOut">
              <a:rPr lang="ru-RU" smtClean="0"/>
              <a:t>11.05.2018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08839" y="12712701"/>
            <a:ext cx="815994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075447" y="12712701"/>
            <a:ext cx="5439966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91144-2C20-401A-95E1-A8DFD36F3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496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13347" rtl="0" eaLnBrk="1" latinLnBrk="0" hangingPunct="1">
        <a:lnSpc>
          <a:spcPct val="90000"/>
        </a:lnSpc>
        <a:spcBef>
          <a:spcPct val="0"/>
        </a:spcBef>
        <a:buNone/>
        <a:defRPr sz="87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3337" indent="-453337" algn="l" defTabSz="1813347" rtl="0" eaLnBrk="1" latinLnBrk="0" hangingPunct="1">
        <a:lnSpc>
          <a:spcPct val="90000"/>
        </a:lnSpc>
        <a:spcBef>
          <a:spcPts val="1983"/>
        </a:spcBef>
        <a:buFont typeface="Arial" panose="020B0604020202020204" pitchFamily="34" charset="0"/>
        <a:buChar char="•"/>
        <a:defRPr sz="5553" kern="1200">
          <a:solidFill>
            <a:schemeClr val="tx1"/>
          </a:solidFill>
          <a:latin typeface="+mn-lt"/>
          <a:ea typeface="+mn-ea"/>
          <a:cs typeface="+mn-cs"/>
        </a:defRPr>
      </a:lvl1pPr>
      <a:lvl2pPr marL="1360010" indent="-453337" algn="l" defTabSz="1813347" rtl="0" eaLnBrk="1" latinLnBrk="0" hangingPunct="1">
        <a:lnSpc>
          <a:spcPct val="90000"/>
        </a:lnSpc>
        <a:spcBef>
          <a:spcPts val="992"/>
        </a:spcBef>
        <a:buFont typeface="Arial" panose="020B0604020202020204" pitchFamily="34" charset="0"/>
        <a:buChar char="•"/>
        <a:defRPr sz="4759" kern="1200">
          <a:solidFill>
            <a:schemeClr val="tx1"/>
          </a:solidFill>
          <a:latin typeface="+mn-lt"/>
          <a:ea typeface="+mn-ea"/>
          <a:cs typeface="+mn-cs"/>
        </a:defRPr>
      </a:lvl2pPr>
      <a:lvl3pPr marL="2266683" indent="-453337" algn="l" defTabSz="1813347" rtl="0" eaLnBrk="1" latinLnBrk="0" hangingPunct="1">
        <a:lnSpc>
          <a:spcPct val="90000"/>
        </a:lnSpc>
        <a:spcBef>
          <a:spcPts val="992"/>
        </a:spcBef>
        <a:buFont typeface="Arial" panose="020B0604020202020204" pitchFamily="34" charset="0"/>
        <a:buChar char="•"/>
        <a:defRPr sz="3966" kern="1200">
          <a:solidFill>
            <a:schemeClr val="tx1"/>
          </a:solidFill>
          <a:latin typeface="+mn-lt"/>
          <a:ea typeface="+mn-ea"/>
          <a:cs typeface="+mn-cs"/>
        </a:defRPr>
      </a:lvl3pPr>
      <a:lvl4pPr marL="3173357" indent="-453337" algn="l" defTabSz="1813347" rtl="0" eaLnBrk="1" latinLnBrk="0" hangingPunct="1">
        <a:lnSpc>
          <a:spcPct val="90000"/>
        </a:lnSpc>
        <a:spcBef>
          <a:spcPts val="992"/>
        </a:spcBef>
        <a:buFont typeface="Arial" panose="020B0604020202020204" pitchFamily="34" charset="0"/>
        <a:buChar char="•"/>
        <a:defRPr sz="3570" kern="1200">
          <a:solidFill>
            <a:schemeClr val="tx1"/>
          </a:solidFill>
          <a:latin typeface="+mn-lt"/>
          <a:ea typeface="+mn-ea"/>
          <a:cs typeface="+mn-cs"/>
        </a:defRPr>
      </a:lvl4pPr>
      <a:lvl5pPr marL="4080030" indent="-453337" algn="l" defTabSz="1813347" rtl="0" eaLnBrk="1" latinLnBrk="0" hangingPunct="1">
        <a:lnSpc>
          <a:spcPct val="90000"/>
        </a:lnSpc>
        <a:spcBef>
          <a:spcPts val="992"/>
        </a:spcBef>
        <a:buFont typeface="Arial" panose="020B0604020202020204" pitchFamily="34" charset="0"/>
        <a:buChar char="•"/>
        <a:defRPr sz="3570" kern="1200">
          <a:solidFill>
            <a:schemeClr val="tx1"/>
          </a:solidFill>
          <a:latin typeface="+mn-lt"/>
          <a:ea typeface="+mn-ea"/>
          <a:cs typeface="+mn-cs"/>
        </a:defRPr>
      </a:lvl5pPr>
      <a:lvl6pPr marL="4986703" indent="-453337" algn="l" defTabSz="1813347" rtl="0" eaLnBrk="1" latinLnBrk="0" hangingPunct="1">
        <a:lnSpc>
          <a:spcPct val="90000"/>
        </a:lnSpc>
        <a:spcBef>
          <a:spcPts val="992"/>
        </a:spcBef>
        <a:buFont typeface="Arial" panose="020B0604020202020204" pitchFamily="34" charset="0"/>
        <a:buChar char="•"/>
        <a:defRPr sz="3570" kern="1200">
          <a:solidFill>
            <a:schemeClr val="tx1"/>
          </a:solidFill>
          <a:latin typeface="+mn-lt"/>
          <a:ea typeface="+mn-ea"/>
          <a:cs typeface="+mn-cs"/>
        </a:defRPr>
      </a:lvl6pPr>
      <a:lvl7pPr marL="5893377" indent="-453337" algn="l" defTabSz="1813347" rtl="0" eaLnBrk="1" latinLnBrk="0" hangingPunct="1">
        <a:lnSpc>
          <a:spcPct val="90000"/>
        </a:lnSpc>
        <a:spcBef>
          <a:spcPts val="992"/>
        </a:spcBef>
        <a:buFont typeface="Arial" panose="020B0604020202020204" pitchFamily="34" charset="0"/>
        <a:buChar char="•"/>
        <a:defRPr sz="3570" kern="1200">
          <a:solidFill>
            <a:schemeClr val="tx1"/>
          </a:solidFill>
          <a:latin typeface="+mn-lt"/>
          <a:ea typeface="+mn-ea"/>
          <a:cs typeface="+mn-cs"/>
        </a:defRPr>
      </a:lvl7pPr>
      <a:lvl8pPr marL="6800050" indent="-453337" algn="l" defTabSz="1813347" rtl="0" eaLnBrk="1" latinLnBrk="0" hangingPunct="1">
        <a:lnSpc>
          <a:spcPct val="90000"/>
        </a:lnSpc>
        <a:spcBef>
          <a:spcPts val="992"/>
        </a:spcBef>
        <a:buFont typeface="Arial" panose="020B0604020202020204" pitchFamily="34" charset="0"/>
        <a:buChar char="•"/>
        <a:defRPr sz="3570" kern="1200">
          <a:solidFill>
            <a:schemeClr val="tx1"/>
          </a:solidFill>
          <a:latin typeface="+mn-lt"/>
          <a:ea typeface="+mn-ea"/>
          <a:cs typeface="+mn-cs"/>
        </a:defRPr>
      </a:lvl8pPr>
      <a:lvl9pPr marL="7706723" indent="-453337" algn="l" defTabSz="1813347" rtl="0" eaLnBrk="1" latinLnBrk="0" hangingPunct="1">
        <a:lnSpc>
          <a:spcPct val="90000"/>
        </a:lnSpc>
        <a:spcBef>
          <a:spcPts val="992"/>
        </a:spcBef>
        <a:buFont typeface="Arial" panose="020B0604020202020204" pitchFamily="34" charset="0"/>
        <a:buChar char="•"/>
        <a:defRPr sz="35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13347" rtl="0" eaLnBrk="1" latinLnBrk="0" hangingPunct="1">
        <a:defRPr sz="3570" kern="1200">
          <a:solidFill>
            <a:schemeClr val="tx1"/>
          </a:solidFill>
          <a:latin typeface="+mn-lt"/>
          <a:ea typeface="+mn-ea"/>
          <a:cs typeface="+mn-cs"/>
        </a:defRPr>
      </a:lvl1pPr>
      <a:lvl2pPr marL="906673" algn="l" defTabSz="1813347" rtl="0" eaLnBrk="1" latinLnBrk="0" hangingPunct="1">
        <a:defRPr sz="3570" kern="1200">
          <a:solidFill>
            <a:schemeClr val="tx1"/>
          </a:solidFill>
          <a:latin typeface="+mn-lt"/>
          <a:ea typeface="+mn-ea"/>
          <a:cs typeface="+mn-cs"/>
        </a:defRPr>
      </a:lvl2pPr>
      <a:lvl3pPr marL="1813347" algn="l" defTabSz="1813347" rtl="0" eaLnBrk="1" latinLnBrk="0" hangingPunct="1">
        <a:defRPr sz="3570" kern="1200">
          <a:solidFill>
            <a:schemeClr val="tx1"/>
          </a:solidFill>
          <a:latin typeface="+mn-lt"/>
          <a:ea typeface="+mn-ea"/>
          <a:cs typeface="+mn-cs"/>
        </a:defRPr>
      </a:lvl3pPr>
      <a:lvl4pPr marL="2720020" algn="l" defTabSz="1813347" rtl="0" eaLnBrk="1" latinLnBrk="0" hangingPunct="1">
        <a:defRPr sz="3570" kern="1200">
          <a:solidFill>
            <a:schemeClr val="tx1"/>
          </a:solidFill>
          <a:latin typeface="+mn-lt"/>
          <a:ea typeface="+mn-ea"/>
          <a:cs typeface="+mn-cs"/>
        </a:defRPr>
      </a:lvl4pPr>
      <a:lvl5pPr marL="3626693" algn="l" defTabSz="1813347" rtl="0" eaLnBrk="1" latinLnBrk="0" hangingPunct="1">
        <a:defRPr sz="3570" kern="1200">
          <a:solidFill>
            <a:schemeClr val="tx1"/>
          </a:solidFill>
          <a:latin typeface="+mn-lt"/>
          <a:ea typeface="+mn-ea"/>
          <a:cs typeface="+mn-cs"/>
        </a:defRPr>
      </a:lvl5pPr>
      <a:lvl6pPr marL="4533367" algn="l" defTabSz="1813347" rtl="0" eaLnBrk="1" latinLnBrk="0" hangingPunct="1">
        <a:defRPr sz="3570" kern="1200">
          <a:solidFill>
            <a:schemeClr val="tx1"/>
          </a:solidFill>
          <a:latin typeface="+mn-lt"/>
          <a:ea typeface="+mn-ea"/>
          <a:cs typeface="+mn-cs"/>
        </a:defRPr>
      </a:lvl6pPr>
      <a:lvl7pPr marL="5440040" algn="l" defTabSz="1813347" rtl="0" eaLnBrk="1" latinLnBrk="0" hangingPunct="1">
        <a:defRPr sz="3570" kern="1200">
          <a:solidFill>
            <a:schemeClr val="tx1"/>
          </a:solidFill>
          <a:latin typeface="+mn-lt"/>
          <a:ea typeface="+mn-ea"/>
          <a:cs typeface="+mn-cs"/>
        </a:defRPr>
      </a:lvl7pPr>
      <a:lvl8pPr marL="6346713" algn="l" defTabSz="1813347" rtl="0" eaLnBrk="1" latinLnBrk="0" hangingPunct="1">
        <a:defRPr sz="3570" kern="1200">
          <a:solidFill>
            <a:schemeClr val="tx1"/>
          </a:solidFill>
          <a:latin typeface="+mn-lt"/>
          <a:ea typeface="+mn-ea"/>
          <a:cs typeface="+mn-cs"/>
        </a:defRPr>
      </a:lvl8pPr>
      <a:lvl9pPr marL="7253387" algn="l" defTabSz="1813347" rtl="0" eaLnBrk="1" latinLnBrk="0" hangingPunct="1">
        <a:defRPr sz="35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04"/>
          <a:stretch/>
        </p:blipFill>
        <p:spPr>
          <a:xfrm>
            <a:off x="423004" y="12191812"/>
            <a:ext cx="2316870" cy="1076606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2751724" y="12730115"/>
            <a:ext cx="20610567" cy="0"/>
          </a:xfrm>
          <a:prstGeom prst="line">
            <a:avLst/>
          </a:prstGeom>
          <a:ln w="38100">
            <a:solidFill>
              <a:srgbClr val="3660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37265" y="3196985"/>
            <a:ext cx="1203005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Региональный центр инжиниринга Иркутской области</a:t>
            </a:r>
            <a:endParaRPr lang="ru-RU" sz="8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8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06673" indent="-906673">
              <a:buAutoNum type="arabicPeriod"/>
            </a:pPr>
            <a:endParaRPr lang="ru-RU" sz="8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12051498" y="5831503"/>
            <a:ext cx="9876420" cy="5058331"/>
            <a:chOff x="7961976" y="5026195"/>
            <a:chExt cx="5354905" cy="2742581"/>
          </a:xfrm>
        </p:grpSpPr>
        <p:sp>
          <p:nvSpPr>
            <p:cNvPr id="6" name="Freeform 12"/>
            <p:cNvSpPr>
              <a:spLocks noEditPoints="1"/>
            </p:cNvSpPr>
            <p:nvPr/>
          </p:nvSpPr>
          <p:spPr bwMode="auto">
            <a:xfrm>
              <a:off x="7961976" y="6403347"/>
              <a:ext cx="1158502" cy="1064586"/>
            </a:xfrm>
            <a:custGeom>
              <a:avLst/>
              <a:gdLst>
                <a:gd name="T0" fmla="*/ 494 w 496"/>
                <a:gd name="T1" fmla="*/ 221 h 496"/>
                <a:gd name="T2" fmla="*/ 478 w 496"/>
                <a:gd name="T3" fmla="*/ 208 h 496"/>
                <a:gd name="T4" fmla="*/ 427 w 496"/>
                <a:gd name="T5" fmla="*/ 174 h 496"/>
                <a:gd name="T6" fmla="*/ 441 w 496"/>
                <a:gd name="T7" fmla="*/ 113 h 496"/>
                <a:gd name="T8" fmla="*/ 442 w 496"/>
                <a:gd name="T9" fmla="*/ 94 h 496"/>
                <a:gd name="T10" fmla="*/ 403 w 496"/>
                <a:gd name="T11" fmla="*/ 55 h 496"/>
                <a:gd name="T12" fmla="*/ 384 w 496"/>
                <a:gd name="T13" fmla="*/ 56 h 496"/>
                <a:gd name="T14" fmla="*/ 322 w 496"/>
                <a:gd name="T15" fmla="*/ 70 h 496"/>
                <a:gd name="T16" fmla="*/ 289 w 496"/>
                <a:gd name="T17" fmla="*/ 16 h 496"/>
                <a:gd name="T18" fmla="*/ 277 w 496"/>
                <a:gd name="T19" fmla="*/ 2 h 496"/>
                <a:gd name="T20" fmla="*/ 221 w 496"/>
                <a:gd name="T21" fmla="*/ 2 h 496"/>
                <a:gd name="T22" fmla="*/ 209 w 496"/>
                <a:gd name="T23" fmla="*/ 16 h 496"/>
                <a:gd name="T24" fmla="*/ 175 w 496"/>
                <a:gd name="T25" fmla="*/ 69 h 496"/>
                <a:gd name="T26" fmla="*/ 114 w 496"/>
                <a:gd name="T27" fmla="*/ 55 h 496"/>
                <a:gd name="T28" fmla="*/ 95 w 496"/>
                <a:gd name="T29" fmla="*/ 53 h 496"/>
                <a:gd name="T30" fmla="*/ 55 w 496"/>
                <a:gd name="T31" fmla="*/ 93 h 496"/>
                <a:gd name="T32" fmla="*/ 56 w 496"/>
                <a:gd name="T33" fmla="*/ 112 h 496"/>
                <a:gd name="T34" fmla="*/ 70 w 496"/>
                <a:gd name="T35" fmla="*/ 174 h 496"/>
                <a:gd name="T36" fmla="*/ 16 w 496"/>
                <a:gd name="T37" fmla="*/ 207 h 496"/>
                <a:gd name="T38" fmla="*/ 2 w 496"/>
                <a:gd name="T39" fmla="*/ 219 h 496"/>
                <a:gd name="T40" fmla="*/ 2 w 496"/>
                <a:gd name="T41" fmla="*/ 276 h 496"/>
                <a:gd name="T42" fmla="*/ 18 w 496"/>
                <a:gd name="T43" fmla="*/ 288 h 496"/>
                <a:gd name="T44" fmla="*/ 69 w 496"/>
                <a:gd name="T45" fmla="*/ 322 h 496"/>
                <a:gd name="T46" fmla="*/ 55 w 496"/>
                <a:gd name="T47" fmla="*/ 383 h 496"/>
                <a:gd name="T48" fmla="*/ 54 w 496"/>
                <a:gd name="T49" fmla="*/ 402 h 496"/>
                <a:gd name="T50" fmla="*/ 93 w 496"/>
                <a:gd name="T51" fmla="*/ 441 h 496"/>
                <a:gd name="T52" fmla="*/ 112 w 496"/>
                <a:gd name="T53" fmla="*/ 440 h 496"/>
                <a:gd name="T54" fmla="*/ 173 w 496"/>
                <a:gd name="T55" fmla="*/ 426 h 496"/>
                <a:gd name="T56" fmla="*/ 207 w 496"/>
                <a:gd name="T57" fmla="*/ 480 h 496"/>
                <a:gd name="T58" fmla="*/ 219 w 496"/>
                <a:gd name="T59" fmla="*/ 494 h 496"/>
                <a:gd name="T60" fmla="*/ 248 w 496"/>
                <a:gd name="T61" fmla="*/ 496 h 496"/>
                <a:gd name="T62" fmla="*/ 275 w 496"/>
                <a:gd name="T63" fmla="*/ 494 h 496"/>
                <a:gd name="T64" fmla="*/ 287 w 496"/>
                <a:gd name="T65" fmla="*/ 480 h 496"/>
                <a:gd name="T66" fmla="*/ 321 w 496"/>
                <a:gd name="T67" fmla="*/ 427 h 496"/>
                <a:gd name="T68" fmla="*/ 382 w 496"/>
                <a:gd name="T69" fmla="*/ 441 h 496"/>
                <a:gd name="T70" fmla="*/ 401 w 496"/>
                <a:gd name="T71" fmla="*/ 443 h 496"/>
                <a:gd name="T72" fmla="*/ 441 w 496"/>
                <a:gd name="T73" fmla="*/ 403 h 496"/>
                <a:gd name="T74" fmla="*/ 440 w 496"/>
                <a:gd name="T75" fmla="*/ 384 h 496"/>
                <a:gd name="T76" fmla="*/ 426 w 496"/>
                <a:gd name="T77" fmla="*/ 323 h 496"/>
                <a:gd name="T78" fmla="*/ 477 w 496"/>
                <a:gd name="T79" fmla="*/ 289 h 496"/>
                <a:gd name="T80" fmla="*/ 480 w 496"/>
                <a:gd name="T81" fmla="*/ 289 h 496"/>
                <a:gd name="T82" fmla="*/ 494 w 496"/>
                <a:gd name="T83" fmla="*/ 277 h 496"/>
                <a:gd name="T84" fmla="*/ 494 w 496"/>
                <a:gd name="T85" fmla="*/ 221 h 496"/>
                <a:gd name="T86" fmla="*/ 248 w 496"/>
                <a:gd name="T87" fmla="*/ 331 h 496"/>
                <a:gd name="T88" fmla="*/ 166 w 496"/>
                <a:gd name="T89" fmla="*/ 249 h 496"/>
                <a:gd name="T90" fmla="*/ 248 w 496"/>
                <a:gd name="T91" fmla="*/ 166 h 496"/>
                <a:gd name="T92" fmla="*/ 331 w 496"/>
                <a:gd name="T93" fmla="*/ 249 h 496"/>
                <a:gd name="T94" fmla="*/ 248 w 496"/>
                <a:gd name="T95" fmla="*/ 331 h 496"/>
                <a:gd name="T96" fmla="*/ 248 w 496"/>
                <a:gd name="T97" fmla="*/ 331 h 496"/>
                <a:gd name="T98" fmla="*/ 248 w 496"/>
                <a:gd name="T99" fmla="*/ 331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6" h="496">
                  <a:moveTo>
                    <a:pt x="494" y="221"/>
                  </a:moveTo>
                  <a:cubicBezTo>
                    <a:pt x="493" y="214"/>
                    <a:pt x="485" y="208"/>
                    <a:pt x="478" y="208"/>
                  </a:cubicBezTo>
                  <a:cubicBezTo>
                    <a:pt x="456" y="208"/>
                    <a:pt x="435" y="195"/>
                    <a:pt x="427" y="174"/>
                  </a:cubicBezTo>
                  <a:cubicBezTo>
                    <a:pt x="418" y="153"/>
                    <a:pt x="424" y="129"/>
                    <a:pt x="441" y="113"/>
                  </a:cubicBezTo>
                  <a:cubicBezTo>
                    <a:pt x="446" y="108"/>
                    <a:pt x="447" y="100"/>
                    <a:pt x="442" y="94"/>
                  </a:cubicBezTo>
                  <a:cubicBezTo>
                    <a:pt x="431" y="80"/>
                    <a:pt x="418" y="66"/>
                    <a:pt x="403" y="55"/>
                  </a:cubicBezTo>
                  <a:cubicBezTo>
                    <a:pt x="397" y="50"/>
                    <a:pt x="389" y="51"/>
                    <a:pt x="384" y="56"/>
                  </a:cubicBezTo>
                  <a:cubicBezTo>
                    <a:pt x="369" y="73"/>
                    <a:pt x="343" y="79"/>
                    <a:pt x="322" y="70"/>
                  </a:cubicBezTo>
                  <a:cubicBezTo>
                    <a:pt x="301" y="61"/>
                    <a:pt x="288" y="40"/>
                    <a:pt x="289" y="16"/>
                  </a:cubicBezTo>
                  <a:cubicBezTo>
                    <a:pt x="289" y="9"/>
                    <a:pt x="284" y="3"/>
                    <a:pt x="277" y="2"/>
                  </a:cubicBezTo>
                  <a:cubicBezTo>
                    <a:pt x="258" y="0"/>
                    <a:pt x="240" y="0"/>
                    <a:pt x="221" y="2"/>
                  </a:cubicBezTo>
                  <a:cubicBezTo>
                    <a:pt x="214" y="3"/>
                    <a:pt x="209" y="9"/>
                    <a:pt x="209" y="16"/>
                  </a:cubicBezTo>
                  <a:cubicBezTo>
                    <a:pt x="210" y="39"/>
                    <a:pt x="196" y="60"/>
                    <a:pt x="175" y="69"/>
                  </a:cubicBezTo>
                  <a:cubicBezTo>
                    <a:pt x="155" y="77"/>
                    <a:pt x="128" y="71"/>
                    <a:pt x="114" y="55"/>
                  </a:cubicBezTo>
                  <a:cubicBezTo>
                    <a:pt x="109" y="50"/>
                    <a:pt x="101" y="49"/>
                    <a:pt x="95" y="53"/>
                  </a:cubicBezTo>
                  <a:cubicBezTo>
                    <a:pt x="80" y="65"/>
                    <a:pt x="67" y="78"/>
                    <a:pt x="55" y="93"/>
                  </a:cubicBezTo>
                  <a:cubicBezTo>
                    <a:pt x="50" y="99"/>
                    <a:pt x="51" y="107"/>
                    <a:pt x="56" y="112"/>
                  </a:cubicBezTo>
                  <a:cubicBezTo>
                    <a:pt x="74" y="127"/>
                    <a:pt x="79" y="152"/>
                    <a:pt x="70" y="174"/>
                  </a:cubicBezTo>
                  <a:cubicBezTo>
                    <a:pt x="62" y="194"/>
                    <a:pt x="40" y="207"/>
                    <a:pt x="16" y="207"/>
                  </a:cubicBezTo>
                  <a:cubicBezTo>
                    <a:pt x="8" y="207"/>
                    <a:pt x="3" y="212"/>
                    <a:pt x="2" y="219"/>
                  </a:cubicBezTo>
                  <a:cubicBezTo>
                    <a:pt x="0" y="238"/>
                    <a:pt x="0" y="257"/>
                    <a:pt x="2" y="276"/>
                  </a:cubicBezTo>
                  <a:cubicBezTo>
                    <a:pt x="3" y="283"/>
                    <a:pt x="11" y="288"/>
                    <a:pt x="18" y="288"/>
                  </a:cubicBezTo>
                  <a:cubicBezTo>
                    <a:pt x="40" y="287"/>
                    <a:pt x="60" y="301"/>
                    <a:pt x="69" y="322"/>
                  </a:cubicBezTo>
                  <a:cubicBezTo>
                    <a:pt x="78" y="343"/>
                    <a:pt x="72" y="367"/>
                    <a:pt x="55" y="383"/>
                  </a:cubicBezTo>
                  <a:cubicBezTo>
                    <a:pt x="50" y="388"/>
                    <a:pt x="49" y="396"/>
                    <a:pt x="54" y="402"/>
                  </a:cubicBezTo>
                  <a:cubicBezTo>
                    <a:pt x="65" y="416"/>
                    <a:pt x="78" y="430"/>
                    <a:pt x="93" y="441"/>
                  </a:cubicBezTo>
                  <a:cubicBezTo>
                    <a:pt x="99" y="446"/>
                    <a:pt x="107" y="445"/>
                    <a:pt x="112" y="440"/>
                  </a:cubicBezTo>
                  <a:cubicBezTo>
                    <a:pt x="127" y="423"/>
                    <a:pt x="153" y="417"/>
                    <a:pt x="173" y="426"/>
                  </a:cubicBezTo>
                  <a:cubicBezTo>
                    <a:pt x="195" y="435"/>
                    <a:pt x="208" y="456"/>
                    <a:pt x="207" y="480"/>
                  </a:cubicBezTo>
                  <a:cubicBezTo>
                    <a:pt x="207" y="487"/>
                    <a:pt x="212" y="493"/>
                    <a:pt x="219" y="494"/>
                  </a:cubicBezTo>
                  <a:cubicBezTo>
                    <a:pt x="229" y="495"/>
                    <a:pt x="238" y="496"/>
                    <a:pt x="248" y="496"/>
                  </a:cubicBezTo>
                  <a:cubicBezTo>
                    <a:pt x="257" y="496"/>
                    <a:pt x="266" y="495"/>
                    <a:pt x="275" y="494"/>
                  </a:cubicBezTo>
                  <a:cubicBezTo>
                    <a:pt x="282" y="493"/>
                    <a:pt x="287" y="487"/>
                    <a:pt x="287" y="480"/>
                  </a:cubicBezTo>
                  <a:cubicBezTo>
                    <a:pt x="286" y="457"/>
                    <a:pt x="300" y="436"/>
                    <a:pt x="321" y="427"/>
                  </a:cubicBezTo>
                  <a:cubicBezTo>
                    <a:pt x="341" y="419"/>
                    <a:pt x="368" y="425"/>
                    <a:pt x="382" y="441"/>
                  </a:cubicBezTo>
                  <a:cubicBezTo>
                    <a:pt x="387" y="447"/>
                    <a:pt x="395" y="447"/>
                    <a:pt x="401" y="443"/>
                  </a:cubicBezTo>
                  <a:cubicBezTo>
                    <a:pt x="416" y="431"/>
                    <a:pt x="429" y="418"/>
                    <a:pt x="441" y="403"/>
                  </a:cubicBezTo>
                  <a:cubicBezTo>
                    <a:pt x="446" y="397"/>
                    <a:pt x="445" y="389"/>
                    <a:pt x="440" y="384"/>
                  </a:cubicBezTo>
                  <a:cubicBezTo>
                    <a:pt x="422" y="369"/>
                    <a:pt x="417" y="344"/>
                    <a:pt x="426" y="323"/>
                  </a:cubicBezTo>
                  <a:cubicBezTo>
                    <a:pt x="434" y="302"/>
                    <a:pt x="455" y="289"/>
                    <a:pt x="477" y="289"/>
                  </a:cubicBezTo>
                  <a:cubicBezTo>
                    <a:pt x="480" y="289"/>
                    <a:pt x="480" y="289"/>
                    <a:pt x="480" y="289"/>
                  </a:cubicBezTo>
                  <a:cubicBezTo>
                    <a:pt x="487" y="290"/>
                    <a:pt x="493" y="284"/>
                    <a:pt x="494" y="277"/>
                  </a:cubicBezTo>
                  <a:cubicBezTo>
                    <a:pt x="496" y="258"/>
                    <a:pt x="496" y="239"/>
                    <a:pt x="494" y="221"/>
                  </a:cubicBezTo>
                  <a:close/>
                  <a:moveTo>
                    <a:pt x="248" y="331"/>
                  </a:moveTo>
                  <a:cubicBezTo>
                    <a:pt x="203" y="331"/>
                    <a:pt x="166" y="294"/>
                    <a:pt x="166" y="249"/>
                  </a:cubicBezTo>
                  <a:cubicBezTo>
                    <a:pt x="166" y="203"/>
                    <a:pt x="203" y="166"/>
                    <a:pt x="248" y="166"/>
                  </a:cubicBezTo>
                  <a:cubicBezTo>
                    <a:pt x="294" y="166"/>
                    <a:pt x="331" y="203"/>
                    <a:pt x="331" y="249"/>
                  </a:cubicBezTo>
                  <a:cubicBezTo>
                    <a:pt x="331" y="294"/>
                    <a:pt x="294" y="331"/>
                    <a:pt x="248" y="331"/>
                  </a:cubicBezTo>
                  <a:close/>
                  <a:moveTo>
                    <a:pt x="248" y="331"/>
                  </a:moveTo>
                  <a:cubicBezTo>
                    <a:pt x="248" y="331"/>
                    <a:pt x="248" y="331"/>
                    <a:pt x="248" y="331"/>
                  </a:cubicBezTo>
                </a:path>
              </a:pathLst>
            </a:custGeom>
            <a:solidFill>
              <a:srgbClr val="019ADD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" name="Freeform 14"/>
            <p:cNvSpPr>
              <a:spLocks noEditPoints="1"/>
            </p:cNvSpPr>
            <p:nvPr/>
          </p:nvSpPr>
          <p:spPr bwMode="auto">
            <a:xfrm>
              <a:off x="11279076" y="6222851"/>
              <a:ext cx="1542764" cy="1545925"/>
            </a:xfrm>
            <a:custGeom>
              <a:avLst/>
              <a:gdLst>
                <a:gd name="T0" fmla="*/ 494 w 496"/>
                <a:gd name="T1" fmla="*/ 221 h 496"/>
                <a:gd name="T2" fmla="*/ 478 w 496"/>
                <a:gd name="T3" fmla="*/ 208 h 496"/>
                <a:gd name="T4" fmla="*/ 427 w 496"/>
                <a:gd name="T5" fmla="*/ 175 h 496"/>
                <a:gd name="T6" fmla="*/ 441 w 496"/>
                <a:gd name="T7" fmla="*/ 113 h 496"/>
                <a:gd name="T8" fmla="*/ 442 w 496"/>
                <a:gd name="T9" fmla="*/ 95 h 496"/>
                <a:gd name="T10" fmla="*/ 403 w 496"/>
                <a:gd name="T11" fmla="*/ 55 h 496"/>
                <a:gd name="T12" fmla="*/ 384 w 496"/>
                <a:gd name="T13" fmla="*/ 56 h 496"/>
                <a:gd name="T14" fmla="*/ 322 w 496"/>
                <a:gd name="T15" fmla="*/ 70 h 496"/>
                <a:gd name="T16" fmla="*/ 289 w 496"/>
                <a:gd name="T17" fmla="*/ 17 h 496"/>
                <a:gd name="T18" fmla="*/ 277 w 496"/>
                <a:gd name="T19" fmla="*/ 2 h 496"/>
                <a:gd name="T20" fmla="*/ 221 w 496"/>
                <a:gd name="T21" fmla="*/ 2 h 496"/>
                <a:gd name="T22" fmla="*/ 209 w 496"/>
                <a:gd name="T23" fmla="*/ 16 h 496"/>
                <a:gd name="T24" fmla="*/ 175 w 496"/>
                <a:gd name="T25" fmla="*/ 69 h 496"/>
                <a:gd name="T26" fmla="*/ 114 w 496"/>
                <a:gd name="T27" fmla="*/ 55 h 496"/>
                <a:gd name="T28" fmla="*/ 95 w 496"/>
                <a:gd name="T29" fmla="*/ 53 h 496"/>
                <a:gd name="T30" fmla="*/ 55 w 496"/>
                <a:gd name="T31" fmla="*/ 93 h 496"/>
                <a:gd name="T32" fmla="*/ 56 w 496"/>
                <a:gd name="T33" fmla="*/ 112 h 496"/>
                <a:gd name="T34" fmla="*/ 70 w 496"/>
                <a:gd name="T35" fmla="*/ 174 h 496"/>
                <a:gd name="T36" fmla="*/ 16 w 496"/>
                <a:gd name="T37" fmla="*/ 207 h 496"/>
                <a:gd name="T38" fmla="*/ 2 w 496"/>
                <a:gd name="T39" fmla="*/ 219 h 496"/>
                <a:gd name="T40" fmla="*/ 2 w 496"/>
                <a:gd name="T41" fmla="*/ 276 h 496"/>
                <a:gd name="T42" fmla="*/ 18 w 496"/>
                <a:gd name="T43" fmla="*/ 288 h 496"/>
                <a:gd name="T44" fmla="*/ 69 w 496"/>
                <a:gd name="T45" fmla="*/ 322 h 496"/>
                <a:gd name="T46" fmla="*/ 55 w 496"/>
                <a:gd name="T47" fmla="*/ 383 h 496"/>
                <a:gd name="T48" fmla="*/ 54 w 496"/>
                <a:gd name="T49" fmla="*/ 402 h 496"/>
                <a:gd name="T50" fmla="*/ 93 w 496"/>
                <a:gd name="T51" fmla="*/ 441 h 496"/>
                <a:gd name="T52" fmla="*/ 112 w 496"/>
                <a:gd name="T53" fmla="*/ 440 h 496"/>
                <a:gd name="T54" fmla="*/ 173 w 496"/>
                <a:gd name="T55" fmla="*/ 426 h 496"/>
                <a:gd name="T56" fmla="*/ 207 w 496"/>
                <a:gd name="T57" fmla="*/ 480 h 496"/>
                <a:gd name="T58" fmla="*/ 219 w 496"/>
                <a:gd name="T59" fmla="*/ 494 h 496"/>
                <a:gd name="T60" fmla="*/ 248 w 496"/>
                <a:gd name="T61" fmla="*/ 496 h 496"/>
                <a:gd name="T62" fmla="*/ 275 w 496"/>
                <a:gd name="T63" fmla="*/ 494 h 496"/>
                <a:gd name="T64" fmla="*/ 287 w 496"/>
                <a:gd name="T65" fmla="*/ 480 h 496"/>
                <a:gd name="T66" fmla="*/ 321 w 496"/>
                <a:gd name="T67" fmla="*/ 427 h 496"/>
                <a:gd name="T68" fmla="*/ 382 w 496"/>
                <a:gd name="T69" fmla="*/ 441 h 496"/>
                <a:gd name="T70" fmla="*/ 401 w 496"/>
                <a:gd name="T71" fmla="*/ 443 h 496"/>
                <a:gd name="T72" fmla="*/ 441 w 496"/>
                <a:gd name="T73" fmla="*/ 403 h 496"/>
                <a:gd name="T74" fmla="*/ 440 w 496"/>
                <a:gd name="T75" fmla="*/ 384 h 496"/>
                <a:gd name="T76" fmla="*/ 426 w 496"/>
                <a:gd name="T77" fmla="*/ 323 h 496"/>
                <a:gd name="T78" fmla="*/ 476 w 496"/>
                <a:gd name="T79" fmla="*/ 289 h 496"/>
                <a:gd name="T80" fmla="*/ 480 w 496"/>
                <a:gd name="T81" fmla="*/ 289 h 496"/>
                <a:gd name="T82" fmla="*/ 494 w 496"/>
                <a:gd name="T83" fmla="*/ 277 h 496"/>
                <a:gd name="T84" fmla="*/ 494 w 496"/>
                <a:gd name="T85" fmla="*/ 221 h 496"/>
                <a:gd name="T86" fmla="*/ 248 w 496"/>
                <a:gd name="T87" fmla="*/ 307 h 496"/>
                <a:gd name="T88" fmla="*/ 190 w 496"/>
                <a:gd name="T89" fmla="*/ 249 h 496"/>
                <a:gd name="T90" fmla="*/ 248 w 496"/>
                <a:gd name="T91" fmla="*/ 191 h 496"/>
                <a:gd name="T92" fmla="*/ 306 w 496"/>
                <a:gd name="T93" fmla="*/ 249 h 496"/>
                <a:gd name="T94" fmla="*/ 248 w 496"/>
                <a:gd name="T95" fmla="*/ 307 h 496"/>
                <a:gd name="T96" fmla="*/ 248 w 496"/>
                <a:gd name="T97" fmla="*/ 331 h 496"/>
                <a:gd name="T98" fmla="*/ 248 w 496"/>
                <a:gd name="T99" fmla="*/ 331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6" h="496">
                  <a:moveTo>
                    <a:pt x="494" y="221"/>
                  </a:moveTo>
                  <a:cubicBezTo>
                    <a:pt x="493" y="214"/>
                    <a:pt x="485" y="208"/>
                    <a:pt x="478" y="208"/>
                  </a:cubicBezTo>
                  <a:cubicBezTo>
                    <a:pt x="456" y="208"/>
                    <a:pt x="435" y="195"/>
                    <a:pt x="427" y="175"/>
                  </a:cubicBezTo>
                  <a:cubicBezTo>
                    <a:pt x="418" y="153"/>
                    <a:pt x="424" y="129"/>
                    <a:pt x="441" y="113"/>
                  </a:cubicBezTo>
                  <a:cubicBezTo>
                    <a:pt x="446" y="108"/>
                    <a:pt x="447" y="100"/>
                    <a:pt x="442" y="95"/>
                  </a:cubicBezTo>
                  <a:cubicBezTo>
                    <a:pt x="431" y="80"/>
                    <a:pt x="417" y="66"/>
                    <a:pt x="403" y="55"/>
                  </a:cubicBezTo>
                  <a:cubicBezTo>
                    <a:pt x="397" y="50"/>
                    <a:pt x="389" y="51"/>
                    <a:pt x="384" y="56"/>
                  </a:cubicBezTo>
                  <a:cubicBezTo>
                    <a:pt x="369" y="73"/>
                    <a:pt x="343" y="79"/>
                    <a:pt x="322" y="70"/>
                  </a:cubicBezTo>
                  <a:cubicBezTo>
                    <a:pt x="301" y="61"/>
                    <a:pt x="288" y="40"/>
                    <a:pt x="289" y="17"/>
                  </a:cubicBezTo>
                  <a:cubicBezTo>
                    <a:pt x="289" y="9"/>
                    <a:pt x="284" y="3"/>
                    <a:pt x="277" y="2"/>
                  </a:cubicBezTo>
                  <a:cubicBezTo>
                    <a:pt x="258" y="0"/>
                    <a:pt x="240" y="0"/>
                    <a:pt x="221" y="2"/>
                  </a:cubicBezTo>
                  <a:cubicBezTo>
                    <a:pt x="214" y="3"/>
                    <a:pt x="209" y="9"/>
                    <a:pt x="209" y="16"/>
                  </a:cubicBezTo>
                  <a:cubicBezTo>
                    <a:pt x="210" y="39"/>
                    <a:pt x="196" y="60"/>
                    <a:pt x="175" y="69"/>
                  </a:cubicBezTo>
                  <a:cubicBezTo>
                    <a:pt x="155" y="77"/>
                    <a:pt x="128" y="71"/>
                    <a:pt x="114" y="55"/>
                  </a:cubicBezTo>
                  <a:cubicBezTo>
                    <a:pt x="109" y="50"/>
                    <a:pt x="101" y="49"/>
                    <a:pt x="95" y="53"/>
                  </a:cubicBezTo>
                  <a:cubicBezTo>
                    <a:pt x="80" y="65"/>
                    <a:pt x="67" y="78"/>
                    <a:pt x="55" y="93"/>
                  </a:cubicBezTo>
                  <a:cubicBezTo>
                    <a:pt x="50" y="99"/>
                    <a:pt x="51" y="107"/>
                    <a:pt x="56" y="112"/>
                  </a:cubicBezTo>
                  <a:cubicBezTo>
                    <a:pt x="74" y="128"/>
                    <a:pt x="79" y="152"/>
                    <a:pt x="70" y="174"/>
                  </a:cubicBezTo>
                  <a:cubicBezTo>
                    <a:pt x="62" y="194"/>
                    <a:pt x="40" y="207"/>
                    <a:pt x="16" y="207"/>
                  </a:cubicBezTo>
                  <a:cubicBezTo>
                    <a:pt x="8" y="207"/>
                    <a:pt x="3" y="212"/>
                    <a:pt x="2" y="219"/>
                  </a:cubicBezTo>
                  <a:cubicBezTo>
                    <a:pt x="0" y="238"/>
                    <a:pt x="0" y="257"/>
                    <a:pt x="2" y="276"/>
                  </a:cubicBezTo>
                  <a:cubicBezTo>
                    <a:pt x="3" y="283"/>
                    <a:pt x="11" y="288"/>
                    <a:pt x="18" y="288"/>
                  </a:cubicBezTo>
                  <a:cubicBezTo>
                    <a:pt x="40" y="287"/>
                    <a:pt x="60" y="301"/>
                    <a:pt x="69" y="322"/>
                  </a:cubicBezTo>
                  <a:cubicBezTo>
                    <a:pt x="78" y="343"/>
                    <a:pt x="72" y="368"/>
                    <a:pt x="55" y="383"/>
                  </a:cubicBezTo>
                  <a:cubicBezTo>
                    <a:pt x="50" y="388"/>
                    <a:pt x="49" y="396"/>
                    <a:pt x="54" y="402"/>
                  </a:cubicBezTo>
                  <a:cubicBezTo>
                    <a:pt x="65" y="416"/>
                    <a:pt x="78" y="430"/>
                    <a:pt x="93" y="441"/>
                  </a:cubicBezTo>
                  <a:cubicBezTo>
                    <a:pt x="99" y="446"/>
                    <a:pt x="107" y="445"/>
                    <a:pt x="112" y="440"/>
                  </a:cubicBezTo>
                  <a:cubicBezTo>
                    <a:pt x="127" y="424"/>
                    <a:pt x="153" y="417"/>
                    <a:pt x="173" y="426"/>
                  </a:cubicBezTo>
                  <a:cubicBezTo>
                    <a:pt x="195" y="435"/>
                    <a:pt x="208" y="457"/>
                    <a:pt x="207" y="480"/>
                  </a:cubicBezTo>
                  <a:cubicBezTo>
                    <a:pt x="207" y="487"/>
                    <a:pt x="212" y="493"/>
                    <a:pt x="219" y="494"/>
                  </a:cubicBezTo>
                  <a:cubicBezTo>
                    <a:pt x="229" y="495"/>
                    <a:pt x="238" y="496"/>
                    <a:pt x="248" y="496"/>
                  </a:cubicBezTo>
                  <a:cubicBezTo>
                    <a:pt x="257" y="496"/>
                    <a:pt x="266" y="495"/>
                    <a:pt x="275" y="494"/>
                  </a:cubicBezTo>
                  <a:cubicBezTo>
                    <a:pt x="282" y="494"/>
                    <a:pt x="287" y="487"/>
                    <a:pt x="287" y="480"/>
                  </a:cubicBezTo>
                  <a:cubicBezTo>
                    <a:pt x="286" y="457"/>
                    <a:pt x="300" y="436"/>
                    <a:pt x="321" y="427"/>
                  </a:cubicBezTo>
                  <a:cubicBezTo>
                    <a:pt x="341" y="419"/>
                    <a:pt x="368" y="425"/>
                    <a:pt x="382" y="441"/>
                  </a:cubicBezTo>
                  <a:cubicBezTo>
                    <a:pt x="387" y="447"/>
                    <a:pt x="395" y="447"/>
                    <a:pt x="401" y="443"/>
                  </a:cubicBezTo>
                  <a:cubicBezTo>
                    <a:pt x="416" y="431"/>
                    <a:pt x="429" y="418"/>
                    <a:pt x="441" y="403"/>
                  </a:cubicBezTo>
                  <a:cubicBezTo>
                    <a:pt x="446" y="398"/>
                    <a:pt x="445" y="389"/>
                    <a:pt x="440" y="384"/>
                  </a:cubicBezTo>
                  <a:cubicBezTo>
                    <a:pt x="422" y="369"/>
                    <a:pt x="417" y="344"/>
                    <a:pt x="426" y="323"/>
                  </a:cubicBezTo>
                  <a:cubicBezTo>
                    <a:pt x="434" y="303"/>
                    <a:pt x="455" y="289"/>
                    <a:pt x="476" y="289"/>
                  </a:cubicBezTo>
                  <a:cubicBezTo>
                    <a:pt x="480" y="289"/>
                    <a:pt x="480" y="289"/>
                    <a:pt x="480" y="289"/>
                  </a:cubicBezTo>
                  <a:cubicBezTo>
                    <a:pt x="487" y="290"/>
                    <a:pt x="493" y="284"/>
                    <a:pt x="494" y="277"/>
                  </a:cubicBezTo>
                  <a:cubicBezTo>
                    <a:pt x="496" y="258"/>
                    <a:pt x="496" y="239"/>
                    <a:pt x="494" y="221"/>
                  </a:cubicBezTo>
                  <a:close/>
                  <a:moveTo>
                    <a:pt x="248" y="307"/>
                  </a:moveTo>
                  <a:cubicBezTo>
                    <a:pt x="216" y="307"/>
                    <a:pt x="190" y="281"/>
                    <a:pt x="190" y="249"/>
                  </a:cubicBezTo>
                  <a:cubicBezTo>
                    <a:pt x="190" y="217"/>
                    <a:pt x="216" y="191"/>
                    <a:pt x="248" y="191"/>
                  </a:cubicBezTo>
                  <a:cubicBezTo>
                    <a:pt x="280" y="191"/>
                    <a:pt x="306" y="217"/>
                    <a:pt x="306" y="249"/>
                  </a:cubicBezTo>
                  <a:cubicBezTo>
                    <a:pt x="306" y="281"/>
                    <a:pt x="280" y="307"/>
                    <a:pt x="248" y="307"/>
                  </a:cubicBezTo>
                  <a:close/>
                  <a:moveTo>
                    <a:pt x="248" y="331"/>
                  </a:moveTo>
                  <a:cubicBezTo>
                    <a:pt x="248" y="331"/>
                    <a:pt x="248" y="331"/>
                    <a:pt x="248" y="331"/>
                  </a:cubicBezTo>
                </a:path>
              </a:pathLst>
            </a:custGeom>
            <a:solidFill>
              <a:srgbClr val="A7CCDF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Freeform 9"/>
            <p:cNvSpPr>
              <a:spLocks noEditPoints="1"/>
            </p:cNvSpPr>
            <p:nvPr/>
          </p:nvSpPr>
          <p:spPr bwMode="auto">
            <a:xfrm>
              <a:off x="12231289" y="5444573"/>
              <a:ext cx="1085592" cy="1085592"/>
            </a:xfrm>
            <a:custGeom>
              <a:avLst/>
              <a:gdLst>
                <a:gd name="T0" fmla="*/ 343 w 344"/>
                <a:gd name="T1" fmla="*/ 153 h 344"/>
                <a:gd name="T2" fmla="*/ 332 w 344"/>
                <a:gd name="T3" fmla="*/ 144 h 344"/>
                <a:gd name="T4" fmla="*/ 296 w 344"/>
                <a:gd name="T5" fmla="*/ 121 h 344"/>
                <a:gd name="T6" fmla="*/ 306 w 344"/>
                <a:gd name="T7" fmla="*/ 78 h 344"/>
                <a:gd name="T8" fmla="*/ 307 w 344"/>
                <a:gd name="T9" fmla="*/ 65 h 344"/>
                <a:gd name="T10" fmla="*/ 280 w 344"/>
                <a:gd name="T11" fmla="*/ 38 h 344"/>
                <a:gd name="T12" fmla="*/ 267 w 344"/>
                <a:gd name="T13" fmla="*/ 39 h 344"/>
                <a:gd name="T14" fmla="*/ 224 w 344"/>
                <a:gd name="T15" fmla="*/ 49 h 344"/>
                <a:gd name="T16" fmla="*/ 200 w 344"/>
                <a:gd name="T17" fmla="*/ 11 h 344"/>
                <a:gd name="T18" fmla="*/ 192 w 344"/>
                <a:gd name="T19" fmla="*/ 1 h 344"/>
                <a:gd name="T20" fmla="*/ 153 w 344"/>
                <a:gd name="T21" fmla="*/ 1 h 344"/>
                <a:gd name="T22" fmla="*/ 145 w 344"/>
                <a:gd name="T23" fmla="*/ 11 h 344"/>
                <a:gd name="T24" fmla="*/ 121 w 344"/>
                <a:gd name="T25" fmla="*/ 48 h 344"/>
                <a:gd name="T26" fmla="*/ 79 w 344"/>
                <a:gd name="T27" fmla="*/ 38 h 344"/>
                <a:gd name="T28" fmla="*/ 66 w 344"/>
                <a:gd name="T29" fmla="*/ 37 h 344"/>
                <a:gd name="T30" fmla="*/ 38 w 344"/>
                <a:gd name="T31" fmla="*/ 64 h 344"/>
                <a:gd name="T32" fmla="*/ 39 w 344"/>
                <a:gd name="T33" fmla="*/ 77 h 344"/>
                <a:gd name="T34" fmla="*/ 49 w 344"/>
                <a:gd name="T35" fmla="*/ 120 h 344"/>
                <a:gd name="T36" fmla="*/ 11 w 344"/>
                <a:gd name="T37" fmla="*/ 144 h 344"/>
                <a:gd name="T38" fmla="*/ 1 w 344"/>
                <a:gd name="T39" fmla="*/ 152 h 344"/>
                <a:gd name="T40" fmla="*/ 1 w 344"/>
                <a:gd name="T41" fmla="*/ 191 h 344"/>
                <a:gd name="T42" fmla="*/ 13 w 344"/>
                <a:gd name="T43" fmla="*/ 200 h 344"/>
                <a:gd name="T44" fmla="*/ 48 w 344"/>
                <a:gd name="T45" fmla="*/ 223 h 344"/>
                <a:gd name="T46" fmla="*/ 38 w 344"/>
                <a:gd name="T47" fmla="*/ 266 h 344"/>
                <a:gd name="T48" fmla="*/ 37 w 344"/>
                <a:gd name="T49" fmla="*/ 279 h 344"/>
                <a:gd name="T50" fmla="*/ 64 w 344"/>
                <a:gd name="T51" fmla="*/ 306 h 344"/>
                <a:gd name="T52" fmla="*/ 77 w 344"/>
                <a:gd name="T53" fmla="*/ 305 h 344"/>
                <a:gd name="T54" fmla="*/ 120 w 344"/>
                <a:gd name="T55" fmla="*/ 295 h 344"/>
                <a:gd name="T56" fmla="*/ 144 w 344"/>
                <a:gd name="T57" fmla="*/ 333 h 344"/>
                <a:gd name="T58" fmla="*/ 152 w 344"/>
                <a:gd name="T59" fmla="*/ 343 h 344"/>
                <a:gd name="T60" fmla="*/ 172 w 344"/>
                <a:gd name="T61" fmla="*/ 344 h 344"/>
                <a:gd name="T62" fmla="*/ 191 w 344"/>
                <a:gd name="T63" fmla="*/ 343 h 344"/>
                <a:gd name="T64" fmla="*/ 199 w 344"/>
                <a:gd name="T65" fmla="*/ 333 h 344"/>
                <a:gd name="T66" fmla="*/ 223 w 344"/>
                <a:gd name="T67" fmla="*/ 296 h 344"/>
                <a:gd name="T68" fmla="*/ 265 w 344"/>
                <a:gd name="T69" fmla="*/ 306 h 344"/>
                <a:gd name="T70" fmla="*/ 278 w 344"/>
                <a:gd name="T71" fmla="*/ 307 h 344"/>
                <a:gd name="T72" fmla="*/ 306 w 344"/>
                <a:gd name="T73" fmla="*/ 280 h 344"/>
                <a:gd name="T74" fmla="*/ 305 w 344"/>
                <a:gd name="T75" fmla="*/ 267 h 344"/>
                <a:gd name="T76" fmla="*/ 295 w 344"/>
                <a:gd name="T77" fmla="*/ 224 h 344"/>
                <a:gd name="T78" fmla="*/ 331 w 344"/>
                <a:gd name="T79" fmla="*/ 200 h 344"/>
                <a:gd name="T80" fmla="*/ 333 w 344"/>
                <a:gd name="T81" fmla="*/ 200 h 344"/>
                <a:gd name="T82" fmla="*/ 343 w 344"/>
                <a:gd name="T83" fmla="*/ 192 h 344"/>
                <a:gd name="T84" fmla="*/ 343 w 344"/>
                <a:gd name="T85" fmla="*/ 153 h 344"/>
                <a:gd name="T86" fmla="*/ 172 w 344"/>
                <a:gd name="T87" fmla="*/ 230 h 344"/>
                <a:gd name="T88" fmla="*/ 115 w 344"/>
                <a:gd name="T89" fmla="*/ 172 h 344"/>
                <a:gd name="T90" fmla="*/ 172 w 344"/>
                <a:gd name="T91" fmla="*/ 115 h 344"/>
                <a:gd name="T92" fmla="*/ 230 w 344"/>
                <a:gd name="T93" fmla="*/ 172 h 344"/>
                <a:gd name="T94" fmla="*/ 172 w 344"/>
                <a:gd name="T95" fmla="*/ 230 h 344"/>
                <a:gd name="T96" fmla="*/ 172 w 344"/>
                <a:gd name="T97" fmla="*/ 230 h 344"/>
                <a:gd name="T98" fmla="*/ 172 w 344"/>
                <a:gd name="T99" fmla="*/ 23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4" h="344">
                  <a:moveTo>
                    <a:pt x="343" y="153"/>
                  </a:moveTo>
                  <a:cubicBezTo>
                    <a:pt x="342" y="148"/>
                    <a:pt x="337" y="144"/>
                    <a:pt x="332" y="144"/>
                  </a:cubicBezTo>
                  <a:cubicBezTo>
                    <a:pt x="316" y="144"/>
                    <a:pt x="302" y="135"/>
                    <a:pt x="296" y="121"/>
                  </a:cubicBezTo>
                  <a:cubicBezTo>
                    <a:pt x="290" y="106"/>
                    <a:pt x="294" y="89"/>
                    <a:pt x="306" y="78"/>
                  </a:cubicBezTo>
                  <a:cubicBezTo>
                    <a:pt x="309" y="75"/>
                    <a:pt x="310" y="69"/>
                    <a:pt x="307" y="65"/>
                  </a:cubicBezTo>
                  <a:cubicBezTo>
                    <a:pt x="299" y="55"/>
                    <a:pt x="290" y="46"/>
                    <a:pt x="280" y="38"/>
                  </a:cubicBezTo>
                  <a:cubicBezTo>
                    <a:pt x="276" y="35"/>
                    <a:pt x="270" y="35"/>
                    <a:pt x="267" y="39"/>
                  </a:cubicBezTo>
                  <a:cubicBezTo>
                    <a:pt x="256" y="50"/>
                    <a:pt x="238" y="55"/>
                    <a:pt x="224" y="49"/>
                  </a:cubicBezTo>
                  <a:cubicBezTo>
                    <a:pt x="209" y="42"/>
                    <a:pt x="200" y="27"/>
                    <a:pt x="200" y="11"/>
                  </a:cubicBezTo>
                  <a:cubicBezTo>
                    <a:pt x="201" y="6"/>
                    <a:pt x="197" y="2"/>
                    <a:pt x="192" y="1"/>
                  </a:cubicBezTo>
                  <a:cubicBezTo>
                    <a:pt x="179" y="0"/>
                    <a:pt x="166" y="0"/>
                    <a:pt x="153" y="1"/>
                  </a:cubicBezTo>
                  <a:cubicBezTo>
                    <a:pt x="148" y="2"/>
                    <a:pt x="145" y="6"/>
                    <a:pt x="145" y="11"/>
                  </a:cubicBezTo>
                  <a:cubicBezTo>
                    <a:pt x="145" y="27"/>
                    <a:pt x="136" y="42"/>
                    <a:pt x="121" y="48"/>
                  </a:cubicBezTo>
                  <a:cubicBezTo>
                    <a:pt x="107" y="53"/>
                    <a:pt x="89" y="49"/>
                    <a:pt x="79" y="38"/>
                  </a:cubicBezTo>
                  <a:cubicBezTo>
                    <a:pt x="75" y="34"/>
                    <a:pt x="70" y="34"/>
                    <a:pt x="66" y="37"/>
                  </a:cubicBezTo>
                  <a:cubicBezTo>
                    <a:pt x="56" y="45"/>
                    <a:pt x="46" y="54"/>
                    <a:pt x="38" y="64"/>
                  </a:cubicBezTo>
                  <a:cubicBezTo>
                    <a:pt x="35" y="68"/>
                    <a:pt x="35" y="74"/>
                    <a:pt x="39" y="77"/>
                  </a:cubicBezTo>
                  <a:cubicBezTo>
                    <a:pt x="51" y="88"/>
                    <a:pt x="55" y="106"/>
                    <a:pt x="49" y="120"/>
                  </a:cubicBezTo>
                  <a:cubicBezTo>
                    <a:pt x="43" y="134"/>
                    <a:pt x="28" y="144"/>
                    <a:pt x="11" y="144"/>
                  </a:cubicBezTo>
                  <a:cubicBezTo>
                    <a:pt x="6" y="143"/>
                    <a:pt x="2" y="147"/>
                    <a:pt x="1" y="152"/>
                  </a:cubicBezTo>
                  <a:cubicBezTo>
                    <a:pt x="0" y="165"/>
                    <a:pt x="0" y="178"/>
                    <a:pt x="1" y="191"/>
                  </a:cubicBezTo>
                  <a:cubicBezTo>
                    <a:pt x="2" y="196"/>
                    <a:pt x="8" y="200"/>
                    <a:pt x="13" y="200"/>
                  </a:cubicBezTo>
                  <a:cubicBezTo>
                    <a:pt x="27" y="199"/>
                    <a:pt x="42" y="208"/>
                    <a:pt x="48" y="223"/>
                  </a:cubicBezTo>
                  <a:cubicBezTo>
                    <a:pt x="54" y="238"/>
                    <a:pt x="50" y="255"/>
                    <a:pt x="38" y="266"/>
                  </a:cubicBezTo>
                  <a:cubicBezTo>
                    <a:pt x="35" y="269"/>
                    <a:pt x="34" y="275"/>
                    <a:pt x="37" y="279"/>
                  </a:cubicBezTo>
                  <a:cubicBezTo>
                    <a:pt x="45" y="289"/>
                    <a:pt x="54" y="298"/>
                    <a:pt x="64" y="306"/>
                  </a:cubicBezTo>
                  <a:cubicBezTo>
                    <a:pt x="68" y="309"/>
                    <a:pt x="74" y="309"/>
                    <a:pt x="77" y="305"/>
                  </a:cubicBezTo>
                  <a:cubicBezTo>
                    <a:pt x="88" y="294"/>
                    <a:pt x="106" y="289"/>
                    <a:pt x="120" y="295"/>
                  </a:cubicBezTo>
                  <a:cubicBezTo>
                    <a:pt x="135" y="302"/>
                    <a:pt x="144" y="317"/>
                    <a:pt x="144" y="333"/>
                  </a:cubicBezTo>
                  <a:cubicBezTo>
                    <a:pt x="143" y="338"/>
                    <a:pt x="147" y="342"/>
                    <a:pt x="152" y="343"/>
                  </a:cubicBezTo>
                  <a:cubicBezTo>
                    <a:pt x="159" y="343"/>
                    <a:pt x="165" y="344"/>
                    <a:pt x="172" y="344"/>
                  </a:cubicBezTo>
                  <a:cubicBezTo>
                    <a:pt x="178" y="344"/>
                    <a:pt x="184" y="344"/>
                    <a:pt x="191" y="343"/>
                  </a:cubicBezTo>
                  <a:cubicBezTo>
                    <a:pt x="196" y="342"/>
                    <a:pt x="199" y="338"/>
                    <a:pt x="199" y="333"/>
                  </a:cubicBezTo>
                  <a:cubicBezTo>
                    <a:pt x="199" y="317"/>
                    <a:pt x="208" y="302"/>
                    <a:pt x="223" y="296"/>
                  </a:cubicBezTo>
                  <a:cubicBezTo>
                    <a:pt x="237" y="291"/>
                    <a:pt x="255" y="295"/>
                    <a:pt x="265" y="306"/>
                  </a:cubicBezTo>
                  <a:cubicBezTo>
                    <a:pt x="269" y="310"/>
                    <a:pt x="274" y="310"/>
                    <a:pt x="278" y="307"/>
                  </a:cubicBezTo>
                  <a:cubicBezTo>
                    <a:pt x="289" y="299"/>
                    <a:pt x="298" y="290"/>
                    <a:pt x="306" y="280"/>
                  </a:cubicBezTo>
                  <a:cubicBezTo>
                    <a:pt x="309" y="276"/>
                    <a:pt x="309" y="270"/>
                    <a:pt x="305" y="267"/>
                  </a:cubicBezTo>
                  <a:cubicBezTo>
                    <a:pt x="293" y="256"/>
                    <a:pt x="289" y="238"/>
                    <a:pt x="295" y="224"/>
                  </a:cubicBezTo>
                  <a:cubicBezTo>
                    <a:pt x="301" y="210"/>
                    <a:pt x="315" y="200"/>
                    <a:pt x="331" y="200"/>
                  </a:cubicBezTo>
                  <a:cubicBezTo>
                    <a:pt x="333" y="200"/>
                    <a:pt x="333" y="200"/>
                    <a:pt x="333" y="200"/>
                  </a:cubicBezTo>
                  <a:cubicBezTo>
                    <a:pt x="338" y="201"/>
                    <a:pt x="342" y="197"/>
                    <a:pt x="343" y="192"/>
                  </a:cubicBezTo>
                  <a:cubicBezTo>
                    <a:pt x="344" y="179"/>
                    <a:pt x="344" y="166"/>
                    <a:pt x="343" y="153"/>
                  </a:cubicBezTo>
                  <a:close/>
                  <a:moveTo>
                    <a:pt x="172" y="230"/>
                  </a:moveTo>
                  <a:cubicBezTo>
                    <a:pt x="141" y="230"/>
                    <a:pt x="115" y="204"/>
                    <a:pt x="115" y="172"/>
                  </a:cubicBezTo>
                  <a:cubicBezTo>
                    <a:pt x="115" y="141"/>
                    <a:pt x="141" y="115"/>
                    <a:pt x="172" y="115"/>
                  </a:cubicBezTo>
                  <a:cubicBezTo>
                    <a:pt x="204" y="115"/>
                    <a:pt x="230" y="141"/>
                    <a:pt x="230" y="172"/>
                  </a:cubicBezTo>
                  <a:cubicBezTo>
                    <a:pt x="230" y="204"/>
                    <a:pt x="204" y="230"/>
                    <a:pt x="172" y="230"/>
                  </a:cubicBezTo>
                  <a:close/>
                  <a:moveTo>
                    <a:pt x="172" y="230"/>
                  </a:moveTo>
                  <a:cubicBezTo>
                    <a:pt x="172" y="230"/>
                    <a:pt x="172" y="230"/>
                    <a:pt x="172" y="230"/>
                  </a:cubicBezTo>
                </a:path>
              </a:pathLst>
            </a:custGeom>
            <a:solidFill>
              <a:srgbClr val="019ADD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Freeform 10"/>
            <p:cNvSpPr>
              <a:spLocks noEditPoints="1"/>
            </p:cNvSpPr>
            <p:nvPr/>
          </p:nvSpPr>
          <p:spPr bwMode="auto">
            <a:xfrm>
              <a:off x="9813882" y="5955399"/>
              <a:ext cx="1621947" cy="1491006"/>
            </a:xfrm>
            <a:custGeom>
              <a:avLst/>
              <a:gdLst>
                <a:gd name="T0" fmla="*/ 343 w 344"/>
                <a:gd name="T1" fmla="*/ 153 h 344"/>
                <a:gd name="T2" fmla="*/ 332 w 344"/>
                <a:gd name="T3" fmla="*/ 144 h 344"/>
                <a:gd name="T4" fmla="*/ 296 w 344"/>
                <a:gd name="T5" fmla="*/ 121 h 344"/>
                <a:gd name="T6" fmla="*/ 306 w 344"/>
                <a:gd name="T7" fmla="*/ 78 h 344"/>
                <a:gd name="T8" fmla="*/ 307 w 344"/>
                <a:gd name="T9" fmla="*/ 65 h 344"/>
                <a:gd name="T10" fmla="*/ 280 w 344"/>
                <a:gd name="T11" fmla="*/ 38 h 344"/>
                <a:gd name="T12" fmla="*/ 267 w 344"/>
                <a:gd name="T13" fmla="*/ 39 h 344"/>
                <a:gd name="T14" fmla="*/ 224 w 344"/>
                <a:gd name="T15" fmla="*/ 49 h 344"/>
                <a:gd name="T16" fmla="*/ 200 w 344"/>
                <a:gd name="T17" fmla="*/ 11 h 344"/>
                <a:gd name="T18" fmla="*/ 192 w 344"/>
                <a:gd name="T19" fmla="*/ 1 h 344"/>
                <a:gd name="T20" fmla="*/ 153 w 344"/>
                <a:gd name="T21" fmla="*/ 1 h 344"/>
                <a:gd name="T22" fmla="*/ 145 w 344"/>
                <a:gd name="T23" fmla="*/ 11 h 344"/>
                <a:gd name="T24" fmla="*/ 121 w 344"/>
                <a:gd name="T25" fmla="*/ 48 h 344"/>
                <a:gd name="T26" fmla="*/ 79 w 344"/>
                <a:gd name="T27" fmla="*/ 38 h 344"/>
                <a:gd name="T28" fmla="*/ 66 w 344"/>
                <a:gd name="T29" fmla="*/ 37 h 344"/>
                <a:gd name="T30" fmla="*/ 38 w 344"/>
                <a:gd name="T31" fmla="*/ 64 h 344"/>
                <a:gd name="T32" fmla="*/ 39 w 344"/>
                <a:gd name="T33" fmla="*/ 77 h 344"/>
                <a:gd name="T34" fmla="*/ 49 w 344"/>
                <a:gd name="T35" fmla="*/ 120 h 344"/>
                <a:gd name="T36" fmla="*/ 11 w 344"/>
                <a:gd name="T37" fmla="*/ 144 h 344"/>
                <a:gd name="T38" fmla="*/ 1 w 344"/>
                <a:gd name="T39" fmla="*/ 152 h 344"/>
                <a:gd name="T40" fmla="*/ 1 w 344"/>
                <a:gd name="T41" fmla="*/ 191 h 344"/>
                <a:gd name="T42" fmla="*/ 13 w 344"/>
                <a:gd name="T43" fmla="*/ 200 h 344"/>
                <a:gd name="T44" fmla="*/ 48 w 344"/>
                <a:gd name="T45" fmla="*/ 223 h 344"/>
                <a:gd name="T46" fmla="*/ 38 w 344"/>
                <a:gd name="T47" fmla="*/ 266 h 344"/>
                <a:gd name="T48" fmla="*/ 37 w 344"/>
                <a:gd name="T49" fmla="*/ 279 h 344"/>
                <a:gd name="T50" fmla="*/ 64 w 344"/>
                <a:gd name="T51" fmla="*/ 306 h 344"/>
                <a:gd name="T52" fmla="*/ 77 w 344"/>
                <a:gd name="T53" fmla="*/ 305 h 344"/>
                <a:gd name="T54" fmla="*/ 120 w 344"/>
                <a:gd name="T55" fmla="*/ 295 h 344"/>
                <a:gd name="T56" fmla="*/ 144 w 344"/>
                <a:gd name="T57" fmla="*/ 333 h 344"/>
                <a:gd name="T58" fmla="*/ 152 w 344"/>
                <a:gd name="T59" fmla="*/ 343 h 344"/>
                <a:gd name="T60" fmla="*/ 172 w 344"/>
                <a:gd name="T61" fmla="*/ 344 h 344"/>
                <a:gd name="T62" fmla="*/ 191 w 344"/>
                <a:gd name="T63" fmla="*/ 343 h 344"/>
                <a:gd name="T64" fmla="*/ 199 w 344"/>
                <a:gd name="T65" fmla="*/ 333 h 344"/>
                <a:gd name="T66" fmla="*/ 223 w 344"/>
                <a:gd name="T67" fmla="*/ 296 h 344"/>
                <a:gd name="T68" fmla="*/ 265 w 344"/>
                <a:gd name="T69" fmla="*/ 306 h 344"/>
                <a:gd name="T70" fmla="*/ 278 w 344"/>
                <a:gd name="T71" fmla="*/ 307 h 344"/>
                <a:gd name="T72" fmla="*/ 306 w 344"/>
                <a:gd name="T73" fmla="*/ 280 h 344"/>
                <a:gd name="T74" fmla="*/ 305 w 344"/>
                <a:gd name="T75" fmla="*/ 267 h 344"/>
                <a:gd name="T76" fmla="*/ 295 w 344"/>
                <a:gd name="T77" fmla="*/ 224 h 344"/>
                <a:gd name="T78" fmla="*/ 331 w 344"/>
                <a:gd name="T79" fmla="*/ 200 h 344"/>
                <a:gd name="T80" fmla="*/ 333 w 344"/>
                <a:gd name="T81" fmla="*/ 200 h 344"/>
                <a:gd name="T82" fmla="*/ 343 w 344"/>
                <a:gd name="T83" fmla="*/ 192 h 344"/>
                <a:gd name="T84" fmla="*/ 343 w 344"/>
                <a:gd name="T85" fmla="*/ 153 h 344"/>
                <a:gd name="T86" fmla="*/ 172 w 344"/>
                <a:gd name="T87" fmla="*/ 230 h 344"/>
                <a:gd name="T88" fmla="*/ 115 w 344"/>
                <a:gd name="T89" fmla="*/ 172 h 344"/>
                <a:gd name="T90" fmla="*/ 172 w 344"/>
                <a:gd name="T91" fmla="*/ 115 h 344"/>
                <a:gd name="T92" fmla="*/ 230 w 344"/>
                <a:gd name="T93" fmla="*/ 172 h 344"/>
                <a:gd name="T94" fmla="*/ 172 w 344"/>
                <a:gd name="T95" fmla="*/ 230 h 344"/>
                <a:gd name="T96" fmla="*/ 172 w 344"/>
                <a:gd name="T97" fmla="*/ 230 h 344"/>
                <a:gd name="T98" fmla="*/ 172 w 344"/>
                <a:gd name="T99" fmla="*/ 23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44" h="344">
                  <a:moveTo>
                    <a:pt x="343" y="153"/>
                  </a:moveTo>
                  <a:cubicBezTo>
                    <a:pt x="342" y="148"/>
                    <a:pt x="337" y="144"/>
                    <a:pt x="332" y="144"/>
                  </a:cubicBezTo>
                  <a:cubicBezTo>
                    <a:pt x="316" y="144"/>
                    <a:pt x="302" y="135"/>
                    <a:pt x="296" y="121"/>
                  </a:cubicBezTo>
                  <a:cubicBezTo>
                    <a:pt x="290" y="106"/>
                    <a:pt x="294" y="89"/>
                    <a:pt x="306" y="78"/>
                  </a:cubicBezTo>
                  <a:cubicBezTo>
                    <a:pt x="309" y="75"/>
                    <a:pt x="310" y="69"/>
                    <a:pt x="307" y="65"/>
                  </a:cubicBezTo>
                  <a:cubicBezTo>
                    <a:pt x="299" y="55"/>
                    <a:pt x="290" y="46"/>
                    <a:pt x="280" y="38"/>
                  </a:cubicBezTo>
                  <a:cubicBezTo>
                    <a:pt x="276" y="35"/>
                    <a:pt x="270" y="35"/>
                    <a:pt x="267" y="39"/>
                  </a:cubicBezTo>
                  <a:cubicBezTo>
                    <a:pt x="256" y="50"/>
                    <a:pt x="238" y="55"/>
                    <a:pt x="224" y="49"/>
                  </a:cubicBezTo>
                  <a:cubicBezTo>
                    <a:pt x="209" y="42"/>
                    <a:pt x="200" y="27"/>
                    <a:pt x="200" y="11"/>
                  </a:cubicBezTo>
                  <a:cubicBezTo>
                    <a:pt x="201" y="6"/>
                    <a:pt x="197" y="2"/>
                    <a:pt x="192" y="1"/>
                  </a:cubicBezTo>
                  <a:cubicBezTo>
                    <a:pt x="179" y="0"/>
                    <a:pt x="166" y="0"/>
                    <a:pt x="153" y="1"/>
                  </a:cubicBezTo>
                  <a:cubicBezTo>
                    <a:pt x="148" y="2"/>
                    <a:pt x="145" y="6"/>
                    <a:pt x="145" y="11"/>
                  </a:cubicBezTo>
                  <a:cubicBezTo>
                    <a:pt x="145" y="27"/>
                    <a:pt x="136" y="42"/>
                    <a:pt x="121" y="48"/>
                  </a:cubicBezTo>
                  <a:cubicBezTo>
                    <a:pt x="107" y="53"/>
                    <a:pt x="89" y="49"/>
                    <a:pt x="79" y="38"/>
                  </a:cubicBezTo>
                  <a:cubicBezTo>
                    <a:pt x="75" y="34"/>
                    <a:pt x="70" y="34"/>
                    <a:pt x="66" y="37"/>
                  </a:cubicBezTo>
                  <a:cubicBezTo>
                    <a:pt x="56" y="45"/>
                    <a:pt x="46" y="54"/>
                    <a:pt x="38" y="64"/>
                  </a:cubicBezTo>
                  <a:cubicBezTo>
                    <a:pt x="35" y="68"/>
                    <a:pt x="35" y="74"/>
                    <a:pt x="39" y="77"/>
                  </a:cubicBezTo>
                  <a:cubicBezTo>
                    <a:pt x="51" y="88"/>
                    <a:pt x="55" y="106"/>
                    <a:pt x="49" y="120"/>
                  </a:cubicBezTo>
                  <a:cubicBezTo>
                    <a:pt x="43" y="134"/>
                    <a:pt x="28" y="144"/>
                    <a:pt x="11" y="144"/>
                  </a:cubicBezTo>
                  <a:cubicBezTo>
                    <a:pt x="6" y="143"/>
                    <a:pt x="2" y="147"/>
                    <a:pt x="1" y="152"/>
                  </a:cubicBezTo>
                  <a:cubicBezTo>
                    <a:pt x="0" y="165"/>
                    <a:pt x="0" y="178"/>
                    <a:pt x="1" y="191"/>
                  </a:cubicBezTo>
                  <a:cubicBezTo>
                    <a:pt x="2" y="196"/>
                    <a:pt x="8" y="200"/>
                    <a:pt x="13" y="200"/>
                  </a:cubicBezTo>
                  <a:cubicBezTo>
                    <a:pt x="27" y="199"/>
                    <a:pt x="42" y="208"/>
                    <a:pt x="48" y="223"/>
                  </a:cubicBezTo>
                  <a:cubicBezTo>
                    <a:pt x="54" y="238"/>
                    <a:pt x="50" y="255"/>
                    <a:pt x="38" y="266"/>
                  </a:cubicBezTo>
                  <a:cubicBezTo>
                    <a:pt x="35" y="269"/>
                    <a:pt x="34" y="275"/>
                    <a:pt x="37" y="279"/>
                  </a:cubicBezTo>
                  <a:cubicBezTo>
                    <a:pt x="45" y="289"/>
                    <a:pt x="54" y="298"/>
                    <a:pt x="64" y="306"/>
                  </a:cubicBezTo>
                  <a:cubicBezTo>
                    <a:pt x="68" y="309"/>
                    <a:pt x="74" y="309"/>
                    <a:pt x="77" y="305"/>
                  </a:cubicBezTo>
                  <a:cubicBezTo>
                    <a:pt x="88" y="294"/>
                    <a:pt x="106" y="289"/>
                    <a:pt x="120" y="295"/>
                  </a:cubicBezTo>
                  <a:cubicBezTo>
                    <a:pt x="135" y="302"/>
                    <a:pt x="144" y="317"/>
                    <a:pt x="144" y="333"/>
                  </a:cubicBezTo>
                  <a:cubicBezTo>
                    <a:pt x="143" y="338"/>
                    <a:pt x="147" y="342"/>
                    <a:pt x="152" y="343"/>
                  </a:cubicBezTo>
                  <a:cubicBezTo>
                    <a:pt x="159" y="343"/>
                    <a:pt x="165" y="344"/>
                    <a:pt x="172" y="344"/>
                  </a:cubicBezTo>
                  <a:cubicBezTo>
                    <a:pt x="178" y="344"/>
                    <a:pt x="184" y="344"/>
                    <a:pt x="191" y="343"/>
                  </a:cubicBezTo>
                  <a:cubicBezTo>
                    <a:pt x="196" y="342"/>
                    <a:pt x="199" y="338"/>
                    <a:pt x="199" y="333"/>
                  </a:cubicBezTo>
                  <a:cubicBezTo>
                    <a:pt x="199" y="317"/>
                    <a:pt x="208" y="302"/>
                    <a:pt x="223" y="296"/>
                  </a:cubicBezTo>
                  <a:cubicBezTo>
                    <a:pt x="237" y="291"/>
                    <a:pt x="255" y="295"/>
                    <a:pt x="265" y="306"/>
                  </a:cubicBezTo>
                  <a:cubicBezTo>
                    <a:pt x="269" y="310"/>
                    <a:pt x="274" y="310"/>
                    <a:pt x="278" y="307"/>
                  </a:cubicBezTo>
                  <a:cubicBezTo>
                    <a:pt x="289" y="299"/>
                    <a:pt x="298" y="290"/>
                    <a:pt x="306" y="280"/>
                  </a:cubicBezTo>
                  <a:cubicBezTo>
                    <a:pt x="309" y="276"/>
                    <a:pt x="309" y="270"/>
                    <a:pt x="305" y="267"/>
                  </a:cubicBezTo>
                  <a:cubicBezTo>
                    <a:pt x="293" y="256"/>
                    <a:pt x="289" y="238"/>
                    <a:pt x="295" y="224"/>
                  </a:cubicBezTo>
                  <a:cubicBezTo>
                    <a:pt x="301" y="210"/>
                    <a:pt x="315" y="200"/>
                    <a:pt x="331" y="200"/>
                  </a:cubicBezTo>
                  <a:cubicBezTo>
                    <a:pt x="333" y="200"/>
                    <a:pt x="333" y="200"/>
                    <a:pt x="333" y="200"/>
                  </a:cubicBezTo>
                  <a:cubicBezTo>
                    <a:pt x="338" y="201"/>
                    <a:pt x="342" y="197"/>
                    <a:pt x="343" y="192"/>
                  </a:cubicBezTo>
                  <a:cubicBezTo>
                    <a:pt x="344" y="179"/>
                    <a:pt x="344" y="166"/>
                    <a:pt x="343" y="153"/>
                  </a:cubicBezTo>
                  <a:close/>
                  <a:moveTo>
                    <a:pt x="172" y="230"/>
                  </a:moveTo>
                  <a:cubicBezTo>
                    <a:pt x="141" y="230"/>
                    <a:pt x="115" y="204"/>
                    <a:pt x="115" y="172"/>
                  </a:cubicBezTo>
                  <a:cubicBezTo>
                    <a:pt x="115" y="141"/>
                    <a:pt x="141" y="115"/>
                    <a:pt x="172" y="115"/>
                  </a:cubicBezTo>
                  <a:cubicBezTo>
                    <a:pt x="204" y="115"/>
                    <a:pt x="230" y="141"/>
                    <a:pt x="230" y="172"/>
                  </a:cubicBezTo>
                  <a:cubicBezTo>
                    <a:pt x="230" y="204"/>
                    <a:pt x="204" y="230"/>
                    <a:pt x="172" y="230"/>
                  </a:cubicBezTo>
                  <a:close/>
                  <a:moveTo>
                    <a:pt x="172" y="230"/>
                  </a:moveTo>
                  <a:cubicBezTo>
                    <a:pt x="172" y="230"/>
                    <a:pt x="172" y="230"/>
                    <a:pt x="172" y="230"/>
                  </a:cubicBezTo>
                </a:path>
              </a:pathLst>
            </a:custGeom>
            <a:solidFill>
              <a:srgbClr val="019ADD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Freeform 13"/>
            <p:cNvSpPr>
              <a:spLocks noEditPoints="1"/>
            </p:cNvSpPr>
            <p:nvPr/>
          </p:nvSpPr>
          <p:spPr bwMode="auto">
            <a:xfrm>
              <a:off x="8412480" y="5026195"/>
              <a:ext cx="1802675" cy="1712975"/>
            </a:xfrm>
            <a:custGeom>
              <a:avLst/>
              <a:gdLst>
                <a:gd name="T0" fmla="*/ 494 w 496"/>
                <a:gd name="T1" fmla="*/ 221 h 496"/>
                <a:gd name="T2" fmla="*/ 478 w 496"/>
                <a:gd name="T3" fmla="*/ 209 h 496"/>
                <a:gd name="T4" fmla="*/ 427 w 496"/>
                <a:gd name="T5" fmla="*/ 175 h 496"/>
                <a:gd name="T6" fmla="*/ 441 w 496"/>
                <a:gd name="T7" fmla="*/ 113 h 496"/>
                <a:gd name="T8" fmla="*/ 442 w 496"/>
                <a:gd name="T9" fmla="*/ 95 h 496"/>
                <a:gd name="T10" fmla="*/ 403 w 496"/>
                <a:gd name="T11" fmla="*/ 55 h 496"/>
                <a:gd name="T12" fmla="*/ 384 w 496"/>
                <a:gd name="T13" fmla="*/ 57 h 496"/>
                <a:gd name="T14" fmla="*/ 322 w 496"/>
                <a:gd name="T15" fmla="*/ 71 h 496"/>
                <a:gd name="T16" fmla="*/ 289 w 496"/>
                <a:gd name="T17" fmla="*/ 17 h 496"/>
                <a:gd name="T18" fmla="*/ 277 w 496"/>
                <a:gd name="T19" fmla="*/ 2 h 496"/>
                <a:gd name="T20" fmla="*/ 221 w 496"/>
                <a:gd name="T21" fmla="*/ 2 h 496"/>
                <a:gd name="T22" fmla="*/ 209 w 496"/>
                <a:gd name="T23" fmla="*/ 16 h 496"/>
                <a:gd name="T24" fmla="*/ 175 w 496"/>
                <a:gd name="T25" fmla="*/ 69 h 496"/>
                <a:gd name="T26" fmla="*/ 113 w 496"/>
                <a:gd name="T27" fmla="*/ 55 h 496"/>
                <a:gd name="T28" fmla="*/ 95 w 496"/>
                <a:gd name="T29" fmla="*/ 54 h 496"/>
                <a:gd name="T30" fmla="*/ 55 w 496"/>
                <a:gd name="T31" fmla="*/ 93 h 496"/>
                <a:gd name="T32" fmla="*/ 56 w 496"/>
                <a:gd name="T33" fmla="*/ 112 h 496"/>
                <a:gd name="T34" fmla="*/ 70 w 496"/>
                <a:gd name="T35" fmla="*/ 174 h 496"/>
                <a:gd name="T36" fmla="*/ 16 w 496"/>
                <a:gd name="T37" fmla="*/ 207 h 496"/>
                <a:gd name="T38" fmla="*/ 2 w 496"/>
                <a:gd name="T39" fmla="*/ 220 h 496"/>
                <a:gd name="T40" fmla="*/ 2 w 496"/>
                <a:gd name="T41" fmla="*/ 276 h 496"/>
                <a:gd name="T42" fmla="*/ 18 w 496"/>
                <a:gd name="T43" fmla="*/ 288 h 496"/>
                <a:gd name="T44" fmla="*/ 69 w 496"/>
                <a:gd name="T45" fmla="*/ 322 h 496"/>
                <a:gd name="T46" fmla="*/ 55 w 496"/>
                <a:gd name="T47" fmla="*/ 383 h 496"/>
                <a:gd name="T48" fmla="*/ 54 w 496"/>
                <a:gd name="T49" fmla="*/ 402 h 496"/>
                <a:gd name="T50" fmla="*/ 93 w 496"/>
                <a:gd name="T51" fmla="*/ 442 h 496"/>
                <a:gd name="T52" fmla="*/ 112 w 496"/>
                <a:gd name="T53" fmla="*/ 440 h 496"/>
                <a:gd name="T54" fmla="*/ 173 w 496"/>
                <a:gd name="T55" fmla="*/ 426 h 496"/>
                <a:gd name="T56" fmla="*/ 207 w 496"/>
                <a:gd name="T57" fmla="*/ 480 h 496"/>
                <a:gd name="T58" fmla="*/ 219 w 496"/>
                <a:gd name="T59" fmla="*/ 494 h 496"/>
                <a:gd name="T60" fmla="*/ 248 w 496"/>
                <a:gd name="T61" fmla="*/ 496 h 496"/>
                <a:gd name="T62" fmla="*/ 275 w 496"/>
                <a:gd name="T63" fmla="*/ 495 h 496"/>
                <a:gd name="T64" fmla="*/ 287 w 496"/>
                <a:gd name="T65" fmla="*/ 480 h 496"/>
                <a:gd name="T66" fmla="*/ 321 w 496"/>
                <a:gd name="T67" fmla="*/ 428 h 496"/>
                <a:gd name="T68" fmla="*/ 382 w 496"/>
                <a:gd name="T69" fmla="*/ 442 h 496"/>
                <a:gd name="T70" fmla="*/ 401 w 496"/>
                <a:gd name="T71" fmla="*/ 443 h 496"/>
                <a:gd name="T72" fmla="*/ 441 w 496"/>
                <a:gd name="T73" fmla="*/ 403 h 496"/>
                <a:gd name="T74" fmla="*/ 440 w 496"/>
                <a:gd name="T75" fmla="*/ 385 h 496"/>
                <a:gd name="T76" fmla="*/ 426 w 496"/>
                <a:gd name="T77" fmla="*/ 323 h 496"/>
                <a:gd name="T78" fmla="*/ 476 w 496"/>
                <a:gd name="T79" fmla="*/ 289 h 496"/>
                <a:gd name="T80" fmla="*/ 479 w 496"/>
                <a:gd name="T81" fmla="*/ 289 h 496"/>
                <a:gd name="T82" fmla="*/ 494 w 496"/>
                <a:gd name="T83" fmla="*/ 277 h 496"/>
                <a:gd name="T84" fmla="*/ 494 w 496"/>
                <a:gd name="T85" fmla="*/ 221 h 496"/>
                <a:gd name="T86" fmla="*/ 248 w 496"/>
                <a:gd name="T87" fmla="*/ 308 h 496"/>
                <a:gd name="T88" fmla="*/ 189 w 496"/>
                <a:gd name="T89" fmla="*/ 249 h 496"/>
                <a:gd name="T90" fmla="*/ 248 w 496"/>
                <a:gd name="T91" fmla="*/ 190 h 496"/>
                <a:gd name="T92" fmla="*/ 307 w 496"/>
                <a:gd name="T93" fmla="*/ 249 h 496"/>
                <a:gd name="T94" fmla="*/ 248 w 496"/>
                <a:gd name="T95" fmla="*/ 308 h 496"/>
                <a:gd name="T96" fmla="*/ 248 w 496"/>
                <a:gd name="T97" fmla="*/ 332 h 496"/>
                <a:gd name="T98" fmla="*/ 248 w 496"/>
                <a:gd name="T99" fmla="*/ 332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96" h="496">
                  <a:moveTo>
                    <a:pt x="494" y="221"/>
                  </a:moveTo>
                  <a:cubicBezTo>
                    <a:pt x="493" y="214"/>
                    <a:pt x="485" y="209"/>
                    <a:pt x="478" y="209"/>
                  </a:cubicBezTo>
                  <a:cubicBezTo>
                    <a:pt x="455" y="209"/>
                    <a:pt x="435" y="195"/>
                    <a:pt x="427" y="175"/>
                  </a:cubicBezTo>
                  <a:cubicBezTo>
                    <a:pt x="418" y="154"/>
                    <a:pt x="424" y="129"/>
                    <a:pt x="441" y="113"/>
                  </a:cubicBezTo>
                  <a:cubicBezTo>
                    <a:pt x="446" y="109"/>
                    <a:pt x="447" y="100"/>
                    <a:pt x="442" y="95"/>
                  </a:cubicBezTo>
                  <a:cubicBezTo>
                    <a:pt x="431" y="80"/>
                    <a:pt x="417" y="67"/>
                    <a:pt x="403" y="55"/>
                  </a:cubicBezTo>
                  <a:cubicBezTo>
                    <a:pt x="397" y="51"/>
                    <a:pt x="389" y="51"/>
                    <a:pt x="384" y="57"/>
                  </a:cubicBezTo>
                  <a:cubicBezTo>
                    <a:pt x="369" y="73"/>
                    <a:pt x="343" y="79"/>
                    <a:pt x="322" y="71"/>
                  </a:cubicBezTo>
                  <a:cubicBezTo>
                    <a:pt x="301" y="62"/>
                    <a:pt x="288" y="40"/>
                    <a:pt x="289" y="17"/>
                  </a:cubicBezTo>
                  <a:cubicBezTo>
                    <a:pt x="289" y="9"/>
                    <a:pt x="284" y="3"/>
                    <a:pt x="277" y="2"/>
                  </a:cubicBezTo>
                  <a:cubicBezTo>
                    <a:pt x="258" y="0"/>
                    <a:pt x="240" y="0"/>
                    <a:pt x="221" y="2"/>
                  </a:cubicBezTo>
                  <a:cubicBezTo>
                    <a:pt x="214" y="3"/>
                    <a:pt x="208" y="9"/>
                    <a:pt x="209" y="16"/>
                  </a:cubicBezTo>
                  <a:cubicBezTo>
                    <a:pt x="210" y="39"/>
                    <a:pt x="196" y="60"/>
                    <a:pt x="175" y="69"/>
                  </a:cubicBezTo>
                  <a:cubicBezTo>
                    <a:pt x="155" y="77"/>
                    <a:pt x="128" y="71"/>
                    <a:pt x="113" y="55"/>
                  </a:cubicBezTo>
                  <a:cubicBezTo>
                    <a:pt x="109" y="50"/>
                    <a:pt x="100" y="49"/>
                    <a:pt x="95" y="54"/>
                  </a:cubicBezTo>
                  <a:cubicBezTo>
                    <a:pt x="80" y="65"/>
                    <a:pt x="66" y="79"/>
                    <a:pt x="55" y="93"/>
                  </a:cubicBezTo>
                  <a:cubicBezTo>
                    <a:pt x="50" y="99"/>
                    <a:pt x="51" y="107"/>
                    <a:pt x="56" y="112"/>
                  </a:cubicBezTo>
                  <a:cubicBezTo>
                    <a:pt x="73" y="128"/>
                    <a:pt x="79" y="153"/>
                    <a:pt x="70" y="174"/>
                  </a:cubicBezTo>
                  <a:cubicBezTo>
                    <a:pt x="61" y="194"/>
                    <a:pt x="40" y="207"/>
                    <a:pt x="16" y="207"/>
                  </a:cubicBezTo>
                  <a:cubicBezTo>
                    <a:pt x="8" y="207"/>
                    <a:pt x="3" y="212"/>
                    <a:pt x="2" y="220"/>
                  </a:cubicBezTo>
                  <a:cubicBezTo>
                    <a:pt x="0" y="238"/>
                    <a:pt x="0" y="257"/>
                    <a:pt x="2" y="276"/>
                  </a:cubicBezTo>
                  <a:cubicBezTo>
                    <a:pt x="2" y="283"/>
                    <a:pt x="11" y="288"/>
                    <a:pt x="18" y="288"/>
                  </a:cubicBezTo>
                  <a:cubicBezTo>
                    <a:pt x="40" y="288"/>
                    <a:pt x="60" y="301"/>
                    <a:pt x="69" y="322"/>
                  </a:cubicBezTo>
                  <a:cubicBezTo>
                    <a:pt x="78" y="343"/>
                    <a:pt x="72" y="368"/>
                    <a:pt x="55" y="383"/>
                  </a:cubicBezTo>
                  <a:cubicBezTo>
                    <a:pt x="50" y="388"/>
                    <a:pt x="49" y="396"/>
                    <a:pt x="54" y="402"/>
                  </a:cubicBezTo>
                  <a:cubicBezTo>
                    <a:pt x="65" y="417"/>
                    <a:pt x="78" y="430"/>
                    <a:pt x="93" y="442"/>
                  </a:cubicBezTo>
                  <a:cubicBezTo>
                    <a:pt x="98" y="446"/>
                    <a:pt x="107" y="446"/>
                    <a:pt x="112" y="440"/>
                  </a:cubicBezTo>
                  <a:cubicBezTo>
                    <a:pt x="126" y="424"/>
                    <a:pt x="153" y="418"/>
                    <a:pt x="173" y="426"/>
                  </a:cubicBezTo>
                  <a:cubicBezTo>
                    <a:pt x="195" y="435"/>
                    <a:pt x="208" y="457"/>
                    <a:pt x="207" y="480"/>
                  </a:cubicBezTo>
                  <a:cubicBezTo>
                    <a:pt x="206" y="487"/>
                    <a:pt x="212" y="494"/>
                    <a:pt x="219" y="494"/>
                  </a:cubicBezTo>
                  <a:cubicBezTo>
                    <a:pt x="229" y="496"/>
                    <a:pt x="238" y="496"/>
                    <a:pt x="248" y="496"/>
                  </a:cubicBezTo>
                  <a:cubicBezTo>
                    <a:pt x="257" y="496"/>
                    <a:pt x="266" y="496"/>
                    <a:pt x="275" y="495"/>
                  </a:cubicBezTo>
                  <a:cubicBezTo>
                    <a:pt x="282" y="494"/>
                    <a:pt x="287" y="488"/>
                    <a:pt x="287" y="480"/>
                  </a:cubicBezTo>
                  <a:cubicBezTo>
                    <a:pt x="286" y="457"/>
                    <a:pt x="300" y="436"/>
                    <a:pt x="321" y="428"/>
                  </a:cubicBezTo>
                  <a:cubicBezTo>
                    <a:pt x="341" y="419"/>
                    <a:pt x="368" y="425"/>
                    <a:pt x="382" y="442"/>
                  </a:cubicBezTo>
                  <a:cubicBezTo>
                    <a:pt x="387" y="447"/>
                    <a:pt x="395" y="448"/>
                    <a:pt x="401" y="443"/>
                  </a:cubicBezTo>
                  <a:cubicBezTo>
                    <a:pt x="416" y="431"/>
                    <a:pt x="429" y="418"/>
                    <a:pt x="441" y="403"/>
                  </a:cubicBezTo>
                  <a:cubicBezTo>
                    <a:pt x="446" y="398"/>
                    <a:pt x="445" y="390"/>
                    <a:pt x="440" y="385"/>
                  </a:cubicBezTo>
                  <a:cubicBezTo>
                    <a:pt x="422" y="369"/>
                    <a:pt x="417" y="344"/>
                    <a:pt x="426" y="323"/>
                  </a:cubicBezTo>
                  <a:cubicBezTo>
                    <a:pt x="434" y="303"/>
                    <a:pt x="455" y="289"/>
                    <a:pt x="476" y="289"/>
                  </a:cubicBezTo>
                  <a:cubicBezTo>
                    <a:pt x="479" y="289"/>
                    <a:pt x="479" y="289"/>
                    <a:pt x="479" y="289"/>
                  </a:cubicBezTo>
                  <a:cubicBezTo>
                    <a:pt x="487" y="290"/>
                    <a:pt x="493" y="284"/>
                    <a:pt x="494" y="277"/>
                  </a:cubicBezTo>
                  <a:cubicBezTo>
                    <a:pt x="496" y="259"/>
                    <a:pt x="496" y="240"/>
                    <a:pt x="494" y="221"/>
                  </a:cubicBezTo>
                  <a:close/>
                  <a:moveTo>
                    <a:pt x="248" y="308"/>
                  </a:moveTo>
                  <a:cubicBezTo>
                    <a:pt x="216" y="308"/>
                    <a:pt x="189" y="281"/>
                    <a:pt x="189" y="249"/>
                  </a:cubicBezTo>
                  <a:cubicBezTo>
                    <a:pt x="189" y="216"/>
                    <a:pt x="216" y="190"/>
                    <a:pt x="248" y="190"/>
                  </a:cubicBezTo>
                  <a:cubicBezTo>
                    <a:pt x="281" y="190"/>
                    <a:pt x="307" y="216"/>
                    <a:pt x="307" y="249"/>
                  </a:cubicBezTo>
                  <a:cubicBezTo>
                    <a:pt x="307" y="281"/>
                    <a:pt x="281" y="308"/>
                    <a:pt x="248" y="308"/>
                  </a:cubicBezTo>
                  <a:close/>
                  <a:moveTo>
                    <a:pt x="248" y="332"/>
                  </a:moveTo>
                  <a:cubicBezTo>
                    <a:pt x="248" y="332"/>
                    <a:pt x="248" y="332"/>
                    <a:pt x="248" y="332"/>
                  </a:cubicBezTo>
                </a:path>
              </a:pathLst>
            </a:custGeom>
            <a:solidFill>
              <a:srgbClr val="019ADD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745476" y="11298954"/>
            <a:ext cx="516339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Иркутск 2018</a:t>
            </a:r>
            <a:endParaRPr lang="ru-RU" sz="6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6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06673" indent="-906673">
              <a:buAutoNum type="arabicPeriod"/>
            </a:pPr>
            <a:endParaRPr lang="ru-RU" sz="6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80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/>
          <p:cNvSpPr txBox="1"/>
          <p:nvPr/>
        </p:nvSpPr>
        <p:spPr>
          <a:xfrm>
            <a:off x="2700751" y="120211"/>
            <a:ext cx="2115194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4800" dirty="0" smtClean="0">
                <a:solidFill>
                  <a:schemeClr val="accent1"/>
                </a:solidFill>
                <a:latin typeface="Lato Light"/>
                <a:cs typeface="Lato Light"/>
              </a:rPr>
              <a:t>Итоги деятельности Фонда поддержки предпринимательства </a:t>
            </a:r>
            <a:r>
              <a:rPr lang="ru-RU" sz="4800" smtClean="0">
                <a:solidFill>
                  <a:schemeClr val="accent1"/>
                </a:solidFill>
                <a:latin typeface="Lato Light"/>
                <a:cs typeface="Lato Light"/>
              </a:rPr>
              <a:t>в </a:t>
            </a:r>
            <a:r>
              <a:rPr lang="ru-RU" sz="4800" smtClean="0">
                <a:solidFill>
                  <a:schemeClr val="accent1"/>
                </a:solidFill>
                <a:latin typeface="Lato Light"/>
                <a:cs typeface="Lato Light"/>
              </a:rPr>
              <a:t>2017 </a:t>
            </a:r>
            <a:r>
              <a:rPr lang="ru-RU" sz="4800" dirty="0" smtClean="0">
                <a:solidFill>
                  <a:schemeClr val="accent1"/>
                </a:solidFill>
                <a:latin typeface="Lato Light"/>
                <a:cs typeface="Lato Light"/>
              </a:rPr>
              <a:t>году</a:t>
            </a:r>
            <a:endParaRPr lang="en-US" sz="4800" dirty="0" smtClean="0">
              <a:solidFill>
                <a:schemeClr val="accent1"/>
              </a:solidFill>
              <a:latin typeface="Lato Light"/>
              <a:cs typeface="Lato Light"/>
            </a:endParaRPr>
          </a:p>
          <a:p>
            <a:pPr algn="r"/>
            <a:r>
              <a:rPr lang="ru-RU" sz="4000" dirty="0">
                <a:latin typeface="Lato Light"/>
                <a:cs typeface="Lato Light"/>
              </a:rPr>
              <a:t>По направлению </a:t>
            </a:r>
            <a:r>
              <a:rPr lang="ru-RU" sz="4000" dirty="0" smtClean="0">
                <a:latin typeface="Lato Light"/>
                <a:cs typeface="Lato Light"/>
              </a:rPr>
              <a:t>Регионального центра инжиниринга</a:t>
            </a:r>
            <a:endParaRPr lang="en-US" sz="6000" dirty="0">
              <a:latin typeface="Lato Light"/>
              <a:cs typeface="Lato Light"/>
            </a:endParaRPr>
          </a:p>
        </p:txBody>
      </p:sp>
      <p:grpSp>
        <p:nvGrpSpPr>
          <p:cNvPr id="56" name="Группа 55"/>
          <p:cNvGrpSpPr/>
          <p:nvPr/>
        </p:nvGrpSpPr>
        <p:grpSpPr>
          <a:xfrm>
            <a:off x="1733550" y="1836604"/>
            <a:ext cx="18633091" cy="9864991"/>
            <a:chOff x="2019300" y="1964772"/>
            <a:chExt cx="18633091" cy="9864991"/>
          </a:xfrm>
        </p:grpSpPr>
        <p:grpSp>
          <p:nvGrpSpPr>
            <p:cNvPr id="55" name="Группа 54"/>
            <p:cNvGrpSpPr/>
            <p:nvPr/>
          </p:nvGrpSpPr>
          <p:grpSpPr>
            <a:xfrm>
              <a:off x="2019300" y="1964772"/>
              <a:ext cx="18633091" cy="9864991"/>
              <a:chOff x="2019300" y="1964772"/>
              <a:chExt cx="18633091" cy="9864991"/>
            </a:xfrm>
          </p:grpSpPr>
          <p:grpSp>
            <p:nvGrpSpPr>
              <p:cNvPr id="54" name="Группа 53"/>
              <p:cNvGrpSpPr/>
              <p:nvPr/>
            </p:nvGrpSpPr>
            <p:grpSpPr>
              <a:xfrm>
                <a:off x="2019300" y="1964772"/>
                <a:ext cx="18633091" cy="9864991"/>
                <a:chOff x="2019300" y="1964772"/>
                <a:chExt cx="18633091" cy="9864991"/>
              </a:xfrm>
            </p:grpSpPr>
            <p:grpSp>
              <p:nvGrpSpPr>
                <p:cNvPr id="33" name="Группа 32"/>
                <p:cNvGrpSpPr/>
                <p:nvPr/>
              </p:nvGrpSpPr>
              <p:grpSpPr>
                <a:xfrm>
                  <a:off x="2019300" y="1964772"/>
                  <a:ext cx="17506950" cy="9864991"/>
                  <a:chOff x="1490117" y="716850"/>
                  <a:chExt cx="9082001" cy="5117616"/>
                </a:xfrm>
              </p:grpSpPr>
              <p:sp>
                <p:nvSpPr>
                  <p:cNvPr id="4" name="Rectangle 1"/>
                  <p:cNvSpPr/>
                  <p:nvPr/>
                </p:nvSpPr>
                <p:spPr>
                  <a:xfrm>
                    <a:off x="4815840" y="1997502"/>
                    <a:ext cx="1280160" cy="1282889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" name="Rectangle 2"/>
                  <p:cNvSpPr/>
                  <p:nvPr/>
                </p:nvSpPr>
                <p:spPr>
                  <a:xfrm>
                    <a:off x="6096000" y="1997502"/>
                    <a:ext cx="1280160" cy="1282889"/>
                  </a:xfrm>
                  <a:prstGeom prst="rect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" name="Rectangle 3"/>
                  <p:cNvSpPr/>
                  <p:nvPr/>
                </p:nvSpPr>
                <p:spPr>
                  <a:xfrm>
                    <a:off x="4815840" y="3280391"/>
                    <a:ext cx="1280160" cy="1282889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" name="Rectangle 4"/>
                  <p:cNvSpPr/>
                  <p:nvPr/>
                </p:nvSpPr>
                <p:spPr>
                  <a:xfrm>
                    <a:off x="6096000" y="3280391"/>
                    <a:ext cx="1280160" cy="1282889"/>
                  </a:xfrm>
                  <a:prstGeom prst="rect">
                    <a:avLst/>
                  </a:prstGeom>
                  <a:solidFill>
                    <a:schemeClr val="accent6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" name="Pentagon 5"/>
                  <p:cNvSpPr/>
                  <p:nvPr/>
                </p:nvSpPr>
                <p:spPr>
                  <a:xfrm>
                    <a:off x="4825231" y="716850"/>
                    <a:ext cx="1733657" cy="1280160"/>
                  </a:xfrm>
                  <a:prstGeom prst="homePlate">
                    <a:avLst>
                      <a:gd name="adj" fmla="val 36141"/>
                    </a:avLst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" name="Pentagon 6"/>
                  <p:cNvSpPr/>
                  <p:nvPr/>
                </p:nvSpPr>
                <p:spPr>
                  <a:xfrm rot="5400000">
                    <a:off x="7159568" y="2227434"/>
                    <a:ext cx="1748923" cy="1280160"/>
                  </a:xfrm>
                  <a:prstGeom prst="homePlate">
                    <a:avLst>
                      <a:gd name="adj" fmla="val 36141"/>
                    </a:avLst>
                  </a:prstGeom>
                  <a:solidFill>
                    <a:schemeClr val="accent3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" name="Pentagon 7"/>
                  <p:cNvSpPr/>
                  <p:nvPr/>
                </p:nvSpPr>
                <p:spPr>
                  <a:xfrm rot="10800000">
                    <a:off x="5620994" y="4554306"/>
                    <a:ext cx="1763387" cy="1280160"/>
                  </a:xfrm>
                  <a:prstGeom prst="homePlate">
                    <a:avLst>
                      <a:gd name="adj" fmla="val 36141"/>
                    </a:avLst>
                  </a:prstGeom>
                  <a:solidFill>
                    <a:schemeClr val="accent6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" name="Pentagon 8"/>
                  <p:cNvSpPr/>
                  <p:nvPr/>
                </p:nvSpPr>
                <p:spPr>
                  <a:xfrm rot="16200000">
                    <a:off x="3317306" y="3054480"/>
                    <a:ext cx="1735693" cy="1280160"/>
                  </a:xfrm>
                  <a:prstGeom prst="homePlate">
                    <a:avLst>
                      <a:gd name="adj" fmla="val 36141"/>
                    </a:avLst>
                  </a:prstGeom>
                  <a:solidFill>
                    <a:schemeClr val="accent5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pic>
                <p:nvPicPr>
                  <p:cNvPr id="12" name="Picture 10"/>
                  <p:cNvPicPr>
                    <a:picLocks noChangeAspect="1"/>
                  </p:cNvPicPr>
                  <p:nvPr/>
                </p:nvPicPr>
                <p:blipFill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b="62941"/>
                  <a:stretch/>
                </p:blipFill>
                <p:spPr>
                  <a:xfrm>
                    <a:off x="6105884" y="4563280"/>
                    <a:ext cx="1280160" cy="214270"/>
                  </a:xfrm>
                  <a:prstGeom prst="rect">
                    <a:avLst/>
                  </a:prstGeom>
                </p:spPr>
              </p:pic>
              <p:pic>
                <p:nvPicPr>
                  <p:cNvPr id="13" name="Picture 11"/>
                  <p:cNvPicPr>
                    <a:picLocks noChangeAspect="1"/>
                  </p:cNvPicPr>
                  <p:nvPr/>
                </p:nvPicPr>
                <p:blipFill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b="62941"/>
                  <a:stretch/>
                </p:blipFill>
                <p:spPr>
                  <a:xfrm rot="5400000">
                    <a:off x="4068626" y="3811971"/>
                    <a:ext cx="1280160" cy="214270"/>
                  </a:xfrm>
                  <a:prstGeom prst="rect">
                    <a:avLst/>
                  </a:prstGeom>
                </p:spPr>
              </p:pic>
              <p:pic>
                <p:nvPicPr>
                  <p:cNvPr id="14" name="Picture 12"/>
                  <p:cNvPicPr>
                    <a:picLocks noChangeAspect="1"/>
                  </p:cNvPicPr>
                  <p:nvPr/>
                </p:nvPicPr>
                <p:blipFill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b="62941"/>
                  <a:stretch/>
                </p:blipFill>
                <p:spPr>
                  <a:xfrm rot="16200000">
                    <a:off x="6843214" y="2530447"/>
                    <a:ext cx="1280160" cy="214270"/>
                  </a:xfrm>
                  <a:prstGeom prst="rect">
                    <a:avLst/>
                  </a:prstGeom>
                </p:spPr>
              </p:pic>
              <p:pic>
                <p:nvPicPr>
                  <p:cNvPr id="15" name="Picture 13"/>
                  <p:cNvPicPr>
                    <a:picLocks noChangeAspect="1"/>
                  </p:cNvPicPr>
                  <p:nvPr/>
                </p:nvPicPr>
                <p:blipFill rotWithShape="1"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b="62941"/>
                  <a:stretch/>
                </p:blipFill>
                <p:spPr>
                  <a:xfrm flipH="1" flipV="1">
                    <a:off x="4815839" y="1781868"/>
                    <a:ext cx="1280160" cy="214270"/>
                  </a:xfrm>
                  <a:prstGeom prst="rect">
                    <a:avLst/>
                  </a:prstGeom>
                </p:spPr>
              </p:pic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4939834" y="893672"/>
                    <a:ext cx="1280161" cy="81428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ru-RU" sz="96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35</a:t>
                    </a:r>
                    <a:endParaRPr lang="en-US" sz="96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6062859" y="4742925"/>
                    <a:ext cx="1280161" cy="9100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ru-RU" sz="54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Более</a:t>
                    </a:r>
                    <a:r>
                      <a:rPr lang="ru-RU" sz="5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/>
                    </a:r>
                    <a:br>
                      <a:rPr lang="ru-RU" sz="54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</a:br>
                    <a:r>
                      <a:rPr lang="ru-RU" sz="54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200</a:t>
                    </a:r>
                  </a:p>
                </p:txBody>
              </p:sp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3284033" y="3368437"/>
                    <a:ext cx="1717990" cy="9100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ru-RU" sz="54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на </a:t>
                    </a:r>
                  </a:p>
                  <a:p>
                    <a:pPr algn="ctr"/>
                    <a:r>
                      <a:rPr lang="ru-RU" sz="54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12,3%</a:t>
                    </a:r>
                    <a:endParaRPr lang="en-US" sz="54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0" name="Rectangle 18"/>
                  <p:cNvSpPr/>
                  <p:nvPr/>
                </p:nvSpPr>
                <p:spPr>
                  <a:xfrm>
                    <a:off x="6584988" y="727370"/>
                    <a:ext cx="3987130" cy="114072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r>
                      <a:rPr lang="ru-RU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с</a:t>
                    </a:r>
                    <a:r>
                      <a:rPr lang="ru-RU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убъектов</a:t>
                    </a:r>
                    <a:r>
                      <a:rPr lang="ru-RU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МСП получили государственную поддержку, им было оказано </a:t>
                    </a:r>
                    <a:r>
                      <a:rPr lang="ru-RU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52</a:t>
                    </a:r>
                    <a:r>
                      <a:rPr lang="ru-RU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услуги</a:t>
                    </a:r>
                    <a:endParaRPr lang="ru-RU" dirty="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2" name="Rectangle 20"/>
                  <p:cNvSpPr/>
                  <p:nvPr/>
                </p:nvSpPr>
                <p:spPr>
                  <a:xfrm>
                    <a:off x="1490117" y="1335548"/>
                    <a:ext cx="3262724" cy="1413517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r"/>
                    <a:r>
                      <a:rPr lang="ru-RU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у</a:t>
                    </a:r>
                    <a:r>
                      <a:rPr lang="ru-RU" b="1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величился </a:t>
                    </a:r>
                    <a:r>
                      <a:rPr lang="ru-RU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оборот </a:t>
                    </a:r>
                    <a:r>
                      <a:rPr lang="ru-RU" dirty="0" smtClean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субъектов МСП</a:t>
                    </a:r>
                    <a:r>
                      <a:rPr lang="ru-RU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, получивших государственную поддержку</a:t>
                    </a:r>
                  </a:p>
                </p:txBody>
              </p:sp>
              <p:sp>
                <p:nvSpPr>
                  <p:cNvPr id="23" name="Freeform 6"/>
                  <p:cNvSpPr>
                    <a:spLocks noEditPoints="1"/>
                  </p:cNvSpPr>
                  <p:nvPr/>
                </p:nvSpPr>
                <p:spPr bwMode="auto">
                  <a:xfrm>
                    <a:off x="1635149" y="3696675"/>
                    <a:ext cx="668338" cy="687387"/>
                  </a:xfrm>
                  <a:custGeom>
                    <a:avLst/>
                    <a:gdLst>
                      <a:gd name="T0" fmla="*/ 1078 w 3366"/>
                      <a:gd name="T1" fmla="*/ 2244 h 3464"/>
                      <a:gd name="T2" fmla="*/ 1804 w 3366"/>
                      <a:gd name="T3" fmla="*/ 2131 h 3464"/>
                      <a:gd name="T4" fmla="*/ 1741 w 3366"/>
                      <a:gd name="T5" fmla="*/ 452 h 3464"/>
                      <a:gd name="T6" fmla="*/ 1878 w 3366"/>
                      <a:gd name="T7" fmla="*/ 927 h 3464"/>
                      <a:gd name="T8" fmla="*/ 1741 w 3366"/>
                      <a:gd name="T9" fmla="*/ 452 h 3464"/>
                      <a:gd name="T10" fmla="*/ 281 w 3366"/>
                      <a:gd name="T11" fmla="*/ 3183 h 3464"/>
                      <a:gd name="T12" fmla="*/ 2387 w 3366"/>
                      <a:gd name="T13" fmla="*/ 1716 h 3464"/>
                      <a:gd name="T14" fmla="*/ 2088 w 3366"/>
                      <a:gd name="T15" fmla="*/ 2021 h 3464"/>
                      <a:gd name="T16" fmla="*/ 1886 w 3366"/>
                      <a:gd name="T17" fmla="*/ 2215 h 3464"/>
                      <a:gd name="T18" fmla="*/ 2088 w 3366"/>
                      <a:gd name="T19" fmla="*/ 2463 h 3464"/>
                      <a:gd name="T20" fmla="*/ 580 w 3366"/>
                      <a:gd name="T21" fmla="*/ 2604 h 3464"/>
                      <a:gd name="T22" fmla="*/ 870 w 3366"/>
                      <a:gd name="T23" fmla="*/ 2463 h 3464"/>
                      <a:gd name="T24" fmla="*/ 580 w 3366"/>
                      <a:gd name="T25" fmla="*/ 2021 h 3464"/>
                      <a:gd name="T26" fmla="*/ 1110 w 3366"/>
                      <a:gd name="T27" fmla="*/ 1880 h 3464"/>
                      <a:gd name="T28" fmla="*/ 1366 w 3366"/>
                      <a:gd name="T29" fmla="*/ 1438 h 3464"/>
                      <a:gd name="T30" fmla="*/ 580 w 3366"/>
                      <a:gd name="T31" fmla="*/ 1296 h 3464"/>
                      <a:gd name="T32" fmla="*/ 1666 w 3366"/>
                      <a:gd name="T33" fmla="*/ 1138 h 3464"/>
                      <a:gd name="T34" fmla="*/ 1532 w 3366"/>
                      <a:gd name="T35" fmla="*/ 281 h 3464"/>
                      <a:gd name="T36" fmla="*/ 0 w 3366"/>
                      <a:gd name="T37" fmla="*/ 0 h 3464"/>
                      <a:gd name="T38" fmla="*/ 2241 w 3366"/>
                      <a:gd name="T39" fmla="*/ 565 h 3464"/>
                      <a:gd name="T40" fmla="*/ 2661 w 3366"/>
                      <a:gd name="T41" fmla="*/ 150 h 3464"/>
                      <a:gd name="T42" fmla="*/ 2712 w 3366"/>
                      <a:gd name="T43" fmla="*/ 117 h 3464"/>
                      <a:gd name="T44" fmla="*/ 2765 w 3366"/>
                      <a:gd name="T45" fmla="*/ 97 h 3464"/>
                      <a:gd name="T46" fmla="*/ 2816 w 3366"/>
                      <a:gd name="T47" fmla="*/ 90 h 3464"/>
                      <a:gd name="T48" fmla="*/ 2863 w 3366"/>
                      <a:gd name="T49" fmla="*/ 100 h 3464"/>
                      <a:gd name="T50" fmla="*/ 2900 w 3366"/>
                      <a:gd name="T51" fmla="*/ 125 h 3464"/>
                      <a:gd name="T52" fmla="*/ 3347 w 3366"/>
                      <a:gd name="T53" fmla="*/ 578 h 3464"/>
                      <a:gd name="T54" fmla="*/ 3364 w 3366"/>
                      <a:gd name="T55" fmla="*/ 626 h 3464"/>
                      <a:gd name="T56" fmla="*/ 3363 w 3366"/>
                      <a:gd name="T57" fmla="*/ 680 h 3464"/>
                      <a:gd name="T58" fmla="*/ 3344 w 3366"/>
                      <a:gd name="T59" fmla="*/ 739 h 3464"/>
                      <a:gd name="T60" fmla="*/ 3310 w 3366"/>
                      <a:gd name="T61" fmla="*/ 796 h 3464"/>
                      <a:gd name="T62" fmla="*/ 2668 w 3366"/>
                      <a:gd name="T63" fmla="*/ 1437 h 3464"/>
                      <a:gd name="T64" fmla="*/ 0 w 3366"/>
                      <a:gd name="T65" fmla="*/ 3464 h 34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3366" h="3464">
                        <a:moveTo>
                          <a:pt x="1323" y="1647"/>
                        </a:moveTo>
                        <a:lnTo>
                          <a:pt x="1078" y="2244"/>
                        </a:lnTo>
                        <a:lnTo>
                          <a:pt x="1207" y="2372"/>
                        </a:lnTo>
                        <a:lnTo>
                          <a:pt x="1804" y="2131"/>
                        </a:lnTo>
                        <a:lnTo>
                          <a:pt x="1323" y="1647"/>
                        </a:lnTo>
                        <a:close/>
                        <a:moveTo>
                          <a:pt x="1741" y="452"/>
                        </a:moveTo>
                        <a:lnTo>
                          <a:pt x="1741" y="927"/>
                        </a:lnTo>
                        <a:lnTo>
                          <a:pt x="1878" y="927"/>
                        </a:lnTo>
                        <a:lnTo>
                          <a:pt x="2041" y="763"/>
                        </a:lnTo>
                        <a:lnTo>
                          <a:pt x="1741" y="452"/>
                        </a:lnTo>
                        <a:close/>
                        <a:moveTo>
                          <a:pt x="281" y="281"/>
                        </a:moveTo>
                        <a:lnTo>
                          <a:pt x="281" y="3183"/>
                        </a:lnTo>
                        <a:lnTo>
                          <a:pt x="2387" y="3183"/>
                        </a:lnTo>
                        <a:lnTo>
                          <a:pt x="2387" y="1716"/>
                        </a:lnTo>
                        <a:lnTo>
                          <a:pt x="2088" y="2014"/>
                        </a:lnTo>
                        <a:lnTo>
                          <a:pt x="2088" y="2021"/>
                        </a:lnTo>
                        <a:lnTo>
                          <a:pt x="2082" y="2021"/>
                        </a:lnTo>
                        <a:lnTo>
                          <a:pt x="1886" y="2215"/>
                        </a:lnTo>
                        <a:lnTo>
                          <a:pt x="1275" y="2463"/>
                        </a:lnTo>
                        <a:lnTo>
                          <a:pt x="2088" y="2463"/>
                        </a:lnTo>
                        <a:lnTo>
                          <a:pt x="2088" y="2604"/>
                        </a:lnTo>
                        <a:lnTo>
                          <a:pt x="580" y="2604"/>
                        </a:lnTo>
                        <a:lnTo>
                          <a:pt x="580" y="2463"/>
                        </a:lnTo>
                        <a:lnTo>
                          <a:pt x="870" y="2463"/>
                        </a:lnTo>
                        <a:lnTo>
                          <a:pt x="1052" y="2021"/>
                        </a:lnTo>
                        <a:lnTo>
                          <a:pt x="580" y="2021"/>
                        </a:lnTo>
                        <a:lnTo>
                          <a:pt x="580" y="1880"/>
                        </a:lnTo>
                        <a:lnTo>
                          <a:pt x="1110" y="1880"/>
                        </a:lnTo>
                        <a:lnTo>
                          <a:pt x="1238" y="1564"/>
                        </a:lnTo>
                        <a:lnTo>
                          <a:pt x="1366" y="1438"/>
                        </a:lnTo>
                        <a:lnTo>
                          <a:pt x="580" y="1438"/>
                        </a:lnTo>
                        <a:lnTo>
                          <a:pt x="580" y="1296"/>
                        </a:lnTo>
                        <a:lnTo>
                          <a:pt x="1506" y="1296"/>
                        </a:lnTo>
                        <a:lnTo>
                          <a:pt x="1666" y="1138"/>
                        </a:lnTo>
                        <a:lnTo>
                          <a:pt x="1532" y="1138"/>
                        </a:lnTo>
                        <a:lnTo>
                          <a:pt x="1532" y="281"/>
                        </a:lnTo>
                        <a:lnTo>
                          <a:pt x="281" y="281"/>
                        </a:lnTo>
                        <a:close/>
                        <a:moveTo>
                          <a:pt x="0" y="0"/>
                        </a:moveTo>
                        <a:lnTo>
                          <a:pt x="1696" y="0"/>
                        </a:lnTo>
                        <a:lnTo>
                          <a:pt x="2241" y="565"/>
                        </a:lnTo>
                        <a:lnTo>
                          <a:pt x="2637" y="171"/>
                        </a:lnTo>
                        <a:lnTo>
                          <a:pt x="2661" y="150"/>
                        </a:lnTo>
                        <a:lnTo>
                          <a:pt x="2686" y="131"/>
                        </a:lnTo>
                        <a:lnTo>
                          <a:pt x="2712" y="117"/>
                        </a:lnTo>
                        <a:lnTo>
                          <a:pt x="2739" y="104"/>
                        </a:lnTo>
                        <a:lnTo>
                          <a:pt x="2765" y="97"/>
                        </a:lnTo>
                        <a:lnTo>
                          <a:pt x="2791" y="91"/>
                        </a:lnTo>
                        <a:lnTo>
                          <a:pt x="2816" y="90"/>
                        </a:lnTo>
                        <a:lnTo>
                          <a:pt x="2840" y="93"/>
                        </a:lnTo>
                        <a:lnTo>
                          <a:pt x="2863" y="100"/>
                        </a:lnTo>
                        <a:lnTo>
                          <a:pt x="2882" y="110"/>
                        </a:lnTo>
                        <a:lnTo>
                          <a:pt x="2900" y="125"/>
                        </a:lnTo>
                        <a:lnTo>
                          <a:pt x="3332" y="558"/>
                        </a:lnTo>
                        <a:lnTo>
                          <a:pt x="3347" y="578"/>
                        </a:lnTo>
                        <a:lnTo>
                          <a:pt x="3358" y="600"/>
                        </a:lnTo>
                        <a:lnTo>
                          <a:pt x="3364" y="626"/>
                        </a:lnTo>
                        <a:lnTo>
                          <a:pt x="3366" y="652"/>
                        </a:lnTo>
                        <a:lnTo>
                          <a:pt x="3363" y="680"/>
                        </a:lnTo>
                        <a:lnTo>
                          <a:pt x="3356" y="710"/>
                        </a:lnTo>
                        <a:lnTo>
                          <a:pt x="3344" y="739"/>
                        </a:lnTo>
                        <a:lnTo>
                          <a:pt x="3329" y="767"/>
                        </a:lnTo>
                        <a:lnTo>
                          <a:pt x="3310" y="796"/>
                        </a:lnTo>
                        <a:lnTo>
                          <a:pt x="3286" y="822"/>
                        </a:lnTo>
                        <a:lnTo>
                          <a:pt x="2668" y="1437"/>
                        </a:lnTo>
                        <a:lnTo>
                          <a:pt x="2668" y="3464"/>
                        </a:lnTo>
                        <a:lnTo>
                          <a:pt x="0" y="346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40" name="Rectangle 20"/>
                <p:cNvSpPr/>
                <p:nvPr/>
              </p:nvSpPr>
              <p:spPr>
                <a:xfrm>
                  <a:off x="13782466" y="8470661"/>
                  <a:ext cx="6869925" cy="183631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r>
                    <a:rPr lang="ru-RU" b="1" dirty="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единиц</a:t>
                  </a:r>
                  <a:r>
                    <a:rPr lang="ru-RU" dirty="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 вновь созданных рабочих мест у </a:t>
                  </a:r>
                  <a:r>
                    <a:rPr lang="ru-RU" dirty="0" smtClean="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субъектов МСП</a:t>
                  </a:r>
                  <a:r>
                    <a:rPr lang="ru-RU" dirty="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, получивших государственную поддержку</a:t>
                  </a:r>
                </a:p>
              </p:txBody>
            </p:sp>
            <p:sp>
              <p:nvSpPr>
                <p:cNvPr id="41" name="Rectangle 20"/>
                <p:cNvSpPr/>
                <p:nvPr/>
              </p:nvSpPr>
              <p:spPr>
                <a:xfrm>
                  <a:off x="4132507" y="9780913"/>
                  <a:ext cx="5770505" cy="183631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r>
                    <a:rPr lang="ru-RU" b="1" dirty="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к</a:t>
                  </a:r>
                  <a:r>
                    <a:rPr lang="ru-RU" b="1" dirty="0" smtClean="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онсультаций</a:t>
                  </a:r>
                  <a:r>
                    <a:rPr lang="ru-RU" dirty="0" smtClean="0">
                      <a:solidFill>
                        <a:srgbClr val="00206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было проведено для субъектов МСП Иркутской области</a:t>
                  </a:r>
                  <a:endParaRPr lang="ru-RU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42" name="TextBox 41"/>
              <p:cNvSpPr txBox="1"/>
              <p:nvPr/>
            </p:nvSpPr>
            <p:spPr>
              <a:xfrm>
                <a:off x="13434133" y="4962105"/>
                <a:ext cx="2467707" cy="1569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96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30</a:t>
                </a:r>
                <a:endParaRPr lang="en-US" sz="9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4" name="Group 22"/>
            <p:cNvGrpSpPr>
              <a:grpSpLocks noChangeAspect="1"/>
            </p:cNvGrpSpPr>
            <p:nvPr/>
          </p:nvGrpSpPr>
          <p:grpSpPr bwMode="auto">
            <a:xfrm>
              <a:off x="8859296" y="7337995"/>
              <a:ext cx="1627503" cy="1635476"/>
              <a:chOff x="-388" y="78"/>
              <a:chExt cx="817" cy="821"/>
            </a:xfrm>
            <a:solidFill>
              <a:schemeClr val="bg1"/>
            </a:solidFill>
          </p:grpSpPr>
          <p:sp>
            <p:nvSpPr>
              <p:cNvPr id="45" name="Freeform 24"/>
              <p:cNvSpPr>
                <a:spLocks/>
              </p:cNvSpPr>
              <p:nvPr/>
            </p:nvSpPr>
            <p:spPr bwMode="auto">
              <a:xfrm>
                <a:off x="-388" y="78"/>
                <a:ext cx="817" cy="821"/>
              </a:xfrm>
              <a:custGeom>
                <a:avLst/>
                <a:gdLst>
                  <a:gd name="T0" fmla="*/ 220 w 3269"/>
                  <a:gd name="T1" fmla="*/ 0 h 3285"/>
                  <a:gd name="T2" fmla="*/ 346 w 3269"/>
                  <a:gd name="T3" fmla="*/ 235 h 3285"/>
                  <a:gd name="T4" fmla="*/ 385 w 3269"/>
                  <a:gd name="T5" fmla="*/ 244 h 3285"/>
                  <a:gd name="T6" fmla="*/ 415 w 3269"/>
                  <a:gd name="T7" fmla="*/ 268 h 3285"/>
                  <a:gd name="T8" fmla="*/ 432 w 3269"/>
                  <a:gd name="T9" fmla="*/ 302 h 3285"/>
                  <a:gd name="T10" fmla="*/ 432 w 3269"/>
                  <a:gd name="T11" fmla="*/ 343 h 3285"/>
                  <a:gd name="T12" fmla="*/ 415 w 3269"/>
                  <a:gd name="T13" fmla="*/ 378 h 3285"/>
                  <a:gd name="T14" fmla="*/ 385 w 3269"/>
                  <a:gd name="T15" fmla="*/ 402 h 3285"/>
                  <a:gd name="T16" fmla="*/ 346 w 3269"/>
                  <a:gd name="T17" fmla="*/ 411 h 3285"/>
                  <a:gd name="T18" fmla="*/ 220 w 3269"/>
                  <a:gd name="T19" fmla="*/ 804 h 3285"/>
                  <a:gd name="T20" fmla="*/ 366 w 3269"/>
                  <a:gd name="T21" fmla="*/ 806 h 3285"/>
                  <a:gd name="T22" fmla="*/ 401 w 3269"/>
                  <a:gd name="T23" fmla="*/ 823 h 3285"/>
                  <a:gd name="T24" fmla="*/ 426 w 3269"/>
                  <a:gd name="T25" fmla="*/ 853 h 3285"/>
                  <a:gd name="T26" fmla="*/ 434 w 3269"/>
                  <a:gd name="T27" fmla="*/ 892 h 3285"/>
                  <a:gd name="T28" fmla="*/ 426 w 3269"/>
                  <a:gd name="T29" fmla="*/ 930 h 3285"/>
                  <a:gd name="T30" fmla="*/ 401 w 3269"/>
                  <a:gd name="T31" fmla="*/ 961 h 3285"/>
                  <a:gd name="T32" fmla="*/ 366 w 3269"/>
                  <a:gd name="T33" fmla="*/ 978 h 3285"/>
                  <a:gd name="T34" fmla="*/ 220 w 3269"/>
                  <a:gd name="T35" fmla="*/ 980 h 3285"/>
                  <a:gd name="T36" fmla="*/ 346 w 3269"/>
                  <a:gd name="T37" fmla="*/ 1373 h 3285"/>
                  <a:gd name="T38" fmla="*/ 385 w 3269"/>
                  <a:gd name="T39" fmla="*/ 1382 h 3285"/>
                  <a:gd name="T40" fmla="*/ 415 w 3269"/>
                  <a:gd name="T41" fmla="*/ 1405 h 3285"/>
                  <a:gd name="T42" fmla="*/ 432 w 3269"/>
                  <a:gd name="T43" fmla="*/ 1441 h 3285"/>
                  <a:gd name="T44" fmla="*/ 432 w 3269"/>
                  <a:gd name="T45" fmla="*/ 1481 h 3285"/>
                  <a:gd name="T46" fmla="*/ 415 w 3269"/>
                  <a:gd name="T47" fmla="*/ 1516 h 3285"/>
                  <a:gd name="T48" fmla="*/ 385 w 3269"/>
                  <a:gd name="T49" fmla="*/ 1540 h 3285"/>
                  <a:gd name="T50" fmla="*/ 346 w 3269"/>
                  <a:gd name="T51" fmla="*/ 1549 h 3285"/>
                  <a:gd name="T52" fmla="*/ 220 w 3269"/>
                  <a:gd name="T53" fmla="*/ 1941 h 3285"/>
                  <a:gd name="T54" fmla="*/ 366 w 3269"/>
                  <a:gd name="T55" fmla="*/ 1944 h 3285"/>
                  <a:gd name="T56" fmla="*/ 401 w 3269"/>
                  <a:gd name="T57" fmla="*/ 1961 h 3285"/>
                  <a:gd name="T58" fmla="*/ 426 w 3269"/>
                  <a:gd name="T59" fmla="*/ 1991 h 3285"/>
                  <a:gd name="T60" fmla="*/ 434 w 3269"/>
                  <a:gd name="T61" fmla="*/ 2030 h 3285"/>
                  <a:gd name="T62" fmla="*/ 426 w 3269"/>
                  <a:gd name="T63" fmla="*/ 2069 h 3285"/>
                  <a:gd name="T64" fmla="*/ 401 w 3269"/>
                  <a:gd name="T65" fmla="*/ 2099 h 3285"/>
                  <a:gd name="T66" fmla="*/ 366 w 3269"/>
                  <a:gd name="T67" fmla="*/ 2115 h 3285"/>
                  <a:gd name="T68" fmla="*/ 220 w 3269"/>
                  <a:gd name="T69" fmla="*/ 2118 h 3285"/>
                  <a:gd name="T70" fmla="*/ 346 w 3269"/>
                  <a:gd name="T71" fmla="*/ 2510 h 3285"/>
                  <a:gd name="T72" fmla="*/ 385 w 3269"/>
                  <a:gd name="T73" fmla="*/ 2519 h 3285"/>
                  <a:gd name="T74" fmla="*/ 415 w 3269"/>
                  <a:gd name="T75" fmla="*/ 2544 h 3285"/>
                  <a:gd name="T76" fmla="*/ 432 w 3269"/>
                  <a:gd name="T77" fmla="*/ 2578 h 3285"/>
                  <a:gd name="T78" fmla="*/ 432 w 3269"/>
                  <a:gd name="T79" fmla="*/ 2618 h 3285"/>
                  <a:gd name="T80" fmla="*/ 415 w 3269"/>
                  <a:gd name="T81" fmla="*/ 2654 h 3285"/>
                  <a:gd name="T82" fmla="*/ 385 w 3269"/>
                  <a:gd name="T83" fmla="*/ 2678 h 3285"/>
                  <a:gd name="T84" fmla="*/ 346 w 3269"/>
                  <a:gd name="T85" fmla="*/ 2686 h 3285"/>
                  <a:gd name="T86" fmla="*/ 220 w 3269"/>
                  <a:gd name="T87" fmla="*/ 3064 h 3285"/>
                  <a:gd name="T88" fmla="*/ 3269 w 3269"/>
                  <a:gd name="T89" fmla="*/ 3285 h 3285"/>
                  <a:gd name="T90" fmla="*/ 0 w 3269"/>
                  <a:gd name="T91" fmla="*/ 0 h 3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269" h="3285">
                    <a:moveTo>
                      <a:pt x="0" y="0"/>
                    </a:moveTo>
                    <a:lnTo>
                      <a:pt x="220" y="0"/>
                    </a:lnTo>
                    <a:lnTo>
                      <a:pt x="220" y="235"/>
                    </a:lnTo>
                    <a:lnTo>
                      <a:pt x="346" y="235"/>
                    </a:lnTo>
                    <a:lnTo>
                      <a:pt x="366" y="237"/>
                    </a:lnTo>
                    <a:lnTo>
                      <a:pt x="385" y="244"/>
                    </a:lnTo>
                    <a:lnTo>
                      <a:pt x="401" y="254"/>
                    </a:lnTo>
                    <a:lnTo>
                      <a:pt x="415" y="268"/>
                    </a:lnTo>
                    <a:lnTo>
                      <a:pt x="426" y="284"/>
                    </a:lnTo>
                    <a:lnTo>
                      <a:pt x="432" y="302"/>
                    </a:lnTo>
                    <a:lnTo>
                      <a:pt x="434" y="323"/>
                    </a:lnTo>
                    <a:lnTo>
                      <a:pt x="432" y="343"/>
                    </a:lnTo>
                    <a:lnTo>
                      <a:pt x="426" y="361"/>
                    </a:lnTo>
                    <a:lnTo>
                      <a:pt x="415" y="378"/>
                    </a:lnTo>
                    <a:lnTo>
                      <a:pt x="401" y="391"/>
                    </a:lnTo>
                    <a:lnTo>
                      <a:pt x="385" y="402"/>
                    </a:lnTo>
                    <a:lnTo>
                      <a:pt x="366" y="409"/>
                    </a:lnTo>
                    <a:lnTo>
                      <a:pt x="346" y="411"/>
                    </a:lnTo>
                    <a:lnTo>
                      <a:pt x="220" y="411"/>
                    </a:lnTo>
                    <a:lnTo>
                      <a:pt x="220" y="804"/>
                    </a:lnTo>
                    <a:lnTo>
                      <a:pt x="346" y="804"/>
                    </a:lnTo>
                    <a:lnTo>
                      <a:pt x="366" y="806"/>
                    </a:lnTo>
                    <a:lnTo>
                      <a:pt x="385" y="813"/>
                    </a:lnTo>
                    <a:lnTo>
                      <a:pt x="401" y="823"/>
                    </a:lnTo>
                    <a:lnTo>
                      <a:pt x="415" y="836"/>
                    </a:lnTo>
                    <a:lnTo>
                      <a:pt x="426" y="853"/>
                    </a:lnTo>
                    <a:lnTo>
                      <a:pt x="432" y="872"/>
                    </a:lnTo>
                    <a:lnTo>
                      <a:pt x="434" y="892"/>
                    </a:lnTo>
                    <a:lnTo>
                      <a:pt x="432" y="912"/>
                    </a:lnTo>
                    <a:lnTo>
                      <a:pt x="426" y="930"/>
                    </a:lnTo>
                    <a:lnTo>
                      <a:pt x="415" y="946"/>
                    </a:lnTo>
                    <a:lnTo>
                      <a:pt x="401" y="961"/>
                    </a:lnTo>
                    <a:lnTo>
                      <a:pt x="385" y="971"/>
                    </a:lnTo>
                    <a:lnTo>
                      <a:pt x="366" y="978"/>
                    </a:lnTo>
                    <a:lnTo>
                      <a:pt x="346" y="980"/>
                    </a:lnTo>
                    <a:lnTo>
                      <a:pt x="220" y="980"/>
                    </a:lnTo>
                    <a:lnTo>
                      <a:pt x="220" y="1373"/>
                    </a:lnTo>
                    <a:lnTo>
                      <a:pt x="346" y="1373"/>
                    </a:lnTo>
                    <a:lnTo>
                      <a:pt x="366" y="1375"/>
                    </a:lnTo>
                    <a:lnTo>
                      <a:pt x="385" y="1382"/>
                    </a:lnTo>
                    <a:lnTo>
                      <a:pt x="401" y="1392"/>
                    </a:lnTo>
                    <a:lnTo>
                      <a:pt x="415" y="1405"/>
                    </a:lnTo>
                    <a:lnTo>
                      <a:pt x="426" y="1423"/>
                    </a:lnTo>
                    <a:lnTo>
                      <a:pt x="432" y="1441"/>
                    </a:lnTo>
                    <a:lnTo>
                      <a:pt x="434" y="1461"/>
                    </a:lnTo>
                    <a:lnTo>
                      <a:pt x="432" y="1481"/>
                    </a:lnTo>
                    <a:lnTo>
                      <a:pt x="426" y="1499"/>
                    </a:lnTo>
                    <a:lnTo>
                      <a:pt x="415" y="1516"/>
                    </a:lnTo>
                    <a:lnTo>
                      <a:pt x="401" y="1530"/>
                    </a:lnTo>
                    <a:lnTo>
                      <a:pt x="385" y="1540"/>
                    </a:lnTo>
                    <a:lnTo>
                      <a:pt x="366" y="1546"/>
                    </a:lnTo>
                    <a:lnTo>
                      <a:pt x="346" y="1549"/>
                    </a:lnTo>
                    <a:lnTo>
                      <a:pt x="220" y="1549"/>
                    </a:lnTo>
                    <a:lnTo>
                      <a:pt x="220" y="1941"/>
                    </a:lnTo>
                    <a:lnTo>
                      <a:pt x="346" y="1941"/>
                    </a:lnTo>
                    <a:lnTo>
                      <a:pt x="366" y="1944"/>
                    </a:lnTo>
                    <a:lnTo>
                      <a:pt x="385" y="1950"/>
                    </a:lnTo>
                    <a:lnTo>
                      <a:pt x="401" y="1961"/>
                    </a:lnTo>
                    <a:lnTo>
                      <a:pt x="415" y="1975"/>
                    </a:lnTo>
                    <a:lnTo>
                      <a:pt x="426" y="1991"/>
                    </a:lnTo>
                    <a:lnTo>
                      <a:pt x="432" y="2010"/>
                    </a:lnTo>
                    <a:lnTo>
                      <a:pt x="434" y="2030"/>
                    </a:lnTo>
                    <a:lnTo>
                      <a:pt x="432" y="2050"/>
                    </a:lnTo>
                    <a:lnTo>
                      <a:pt x="426" y="2069"/>
                    </a:lnTo>
                    <a:lnTo>
                      <a:pt x="415" y="2085"/>
                    </a:lnTo>
                    <a:lnTo>
                      <a:pt x="401" y="2099"/>
                    </a:lnTo>
                    <a:lnTo>
                      <a:pt x="385" y="2109"/>
                    </a:lnTo>
                    <a:lnTo>
                      <a:pt x="366" y="2115"/>
                    </a:lnTo>
                    <a:lnTo>
                      <a:pt x="346" y="2118"/>
                    </a:lnTo>
                    <a:lnTo>
                      <a:pt x="220" y="2118"/>
                    </a:lnTo>
                    <a:lnTo>
                      <a:pt x="220" y="2510"/>
                    </a:lnTo>
                    <a:lnTo>
                      <a:pt x="346" y="2510"/>
                    </a:lnTo>
                    <a:lnTo>
                      <a:pt x="366" y="2513"/>
                    </a:lnTo>
                    <a:lnTo>
                      <a:pt x="385" y="2519"/>
                    </a:lnTo>
                    <a:lnTo>
                      <a:pt x="401" y="2530"/>
                    </a:lnTo>
                    <a:lnTo>
                      <a:pt x="415" y="2544"/>
                    </a:lnTo>
                    <a:lnTo>
                      <a:pt x="426" y="2560"/>
                    </a:lnTo>
                    <a:lnTo>
                      <a:pt x="432" y="2578"/>
                    </a:lnTo>
                    <a:lnTo>
                      <a:pt x="434" y="2598"/>
                    </a:lnTo>
                    <a:lnTo>
                      <a:pt x="432" y="2618"/>
                    </a:lnTo>
                    <a:lnTo>
                      <a:pt x="426" y="2638"/>
                    </a:lnTo>
                    <a:lnTo>
                      <a:pt x="415" y="2654"/>
                    </a:lnTo>
                    <a:lnTo>
                      <a:pt x="401" y="2667"/>
                    </a:lnTo>
                    <a:lnTo>
                      <a:pt x="385" y="2678"/>
                    </a:lnTo>
                    <a:lnTo>
                      <a:pt x="366" y="2684"/>
                    </a:lnTo>
                    <a:lnTo>
                      <a:pt x="346" y="2686"/>
                    </a:lnTo>
                    <a:lnTo>
                      <a:pt x="220" y="2686"/>
                    </a:lnTo>
                    <a:lnTo>
                      <a:pt x="220" y="3064"/>
                    </a:lnTo>
                    <a:lnTo>
                      <a:pt x="3269" y="3064"/>
                    </a:lnTo>
                    <a:lnTo>
                      <a:pt x="3269" y="3285"/>
                    </a:lnTo>
                    <a:lnTo>
                      <a:pt x="0" y="3285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defTabSz="914126"/>
                <a:endParaRPr lang="en-US" sz="1799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25"/>
              <p:cNvSpPr>
                <a:spLocks/>
              </p:cNvSpPr>
              <p:nvPr/>
            </p:nvSpPr>
            <p:spPr bwMode="auto">
              <a:xfrm>
                <a:off x="-241" y="308"/>
                <a:ext cx="632" cy="303"/>
              </a:xfrm>
              <a:custGeom>
                <a:avLst/>
                <a:gdLst>
                  <a:gd name="T0" fmla="*/ 767 w 2529"/>
                  <a:gd name="T1" fmla="*/ 0 h 1211"/>
                  <a:gd name="T2" fmla="*/ 1884 w 2529"/>
                  <a:gd name="T3" fmla="*/ 938 h 1211"/>
                  <a:gd name="T4" fmla="*/ 2152 w 2529"/>
                  <a:gd name="T5" fmla="*/ 488 h 1211"/>
                  <a:gd name="T6" fmla="*/ 1937 w 2529"/>
                  <a:gd name="T7" fmla="*/ 360 h 1211"/>
                  <a:gd name="T8" fmla="*/ 2529 w 2529"/>
                  <a:gd name="T9" fmla="*/ 28 h 1211"/>
                  <a:gd name="T10" fmla="*/ 2519 w 2529"/>
                  <a:gd name="T11" fmla="*/ 709 h 1211"/>
                  <a:gd name="T12" fmla="*/ 2305 w 2529"/>
                  <a:gd name="T13" fmla="*/ 580 h 1211"/>
                  <a:gd name="T14" fmla="*/ 1930 w 2529"/>
                  <a:gd name="T15" fmla="*/ 1211 h 1211"/>
                  <a:gd name="T16" fmla="*/ 790 w 2529"/>
                  <a:gd name="T17" fmla="*/ 254 h 1211"/>
                  <a:gd name="T18" fmla="*/ 137 w 2529"/>
                  <a:gd name="T19" fmla="*/ 1048 h 1211"/>
                  <a:gd name="T20" fmla="*/ 0 w 2529"/>
                  <a:gd name="T21" fmla="*/ 934 h 1211"/>
                  <a:gd name="T22" fmla="*/ 767 w 2529"/>
                  <a:gd name="T23" fmla="*/ 0 h 1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29" h="1211">
                    <a:moveTo>
                      <a:pt x="767" y="0"/>
                    </a:moveTo>
                    <a:lnTo>
                      <a:pt x="1884" y="938"/>
                    </a:lnTo>
                    <a:lnTo>
                      <a:pt x="2152" y="488"/>
                    </a:lnTo>
                    <a:lnTo>
                      <a:pt x="1937" y="360"/>
                    </a:lnTo>
                    <a:lnTo>
                      <a:pt x="2529" y="28"/>
                    </a:lnTo>
                    <a:lnTo>
                      <a:pt x="2519" y="709"/>
                    </a:lnTo>
                    <a:lnTo>
                      <a:pt x="2305" y="580"/>
                    </a:lnTo>
                    <a:lnTo>
                      <a:pt x="1930" y="1211"/>
                    </a:lnTo>
                    <a:lnTo>
                      <a:pt x="790" y="254"/>
                    </a:lnTo>
                    <a:lnTo>
                      <a:pt x="137" y="1048"/>
                    </a:lnTo>
                    <a:lnTo>
                      <a:pt x="0" y="934"/>
                    </a:lnTo>
                    <a:lnTo>
                      <a:pt x="76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defTabSz="914126"/>
                <a:endParaRPr lang="en-US" sz="1799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26"/>
              <p:cNvSpPr>
                <a:spLocks/>
              </p:cNvSpPr>
              <p:nvPr/>
            </p:nvSpPr>
            <p:spPr bwMode="auto">
              <a:xfrm>
                <a:off x="116" y="122"/>
                <a:ext cx="239" cy="298"/>
              </a:xfrm>
              <a:custGeom>
                <a:avLst/>
                <a:gdLst>
                  <a:gd name="T0" fmla="*/ 956 w 956"/>
                  <a:gd name="T1" fmla="*/ 0 h 1193"/>
                  <a:gd name="T2" fmla="*/ 861 w 956"/>
                  <a:gd name="T3" fmla="*/ 673 h 1193"/>
                  <a:gd name="T4" fmla="*/ 665 w 956"/>
                  <a:gd name="T5" fmla="*/ 520 h 1193"/>
                  <a:gd name="T6" fmla="*/ 141 w 956"/>
                  <a:gd name="T7" fmla="*/ 1193 h 1193"/>
                  <a:gd name="T8" fmla="*/ 0 w 956"/>
                  <a:gd name="T9" fmla="*/ 1082 h 1193"/>
                  <a:gd name="T10" fmla="*/ 524 w 956"/>
                  <a:gd name="T11" fmla="*/ 409 h 1193"/>
                  <a:gd name="T12" fmla="*/ 328 w 956"/>
                  <a:gd name="T13" fmla="*/ 254 h 1193"/>
                  <a:gd name="T14" fmla="*/ 956 w 956"/>
                  <a:gd name="T15" fmla="*/ 0 h 1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56" h="1193">
                    <a:moveTo>
                      <a:pt x="956" y="0"/>
                    </a:moveTo>
                    <a:lnTo>
                      <a:pt x="861" y="673"/>
                    </a:lnTo>
                    <a:lnTo>
                      <a:pt x="665" y="520"/>
                    </a:lnTo>
                    <a:lnTo>
                      <a:pt x="141" y="1193"/>
                    </a:lnTo>
                    <a:lnTo>
                      <a:pt x="0" y="1082"/>
                    </a:lnTo>
                    <a:lnTo>
                      <a:pt x="524" y="409"/>
                    </a:lnTo>
                    <a:lnTo>
                      <a:pt x="328" y="254"/>
                    </a:lnTo>
                    <a:lnTo>
                      <a:pt x="95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defTabSz="914126"/>
                <a:endParaRPr lang="en-US" sz="1799">
                  <a:solidFill>
                    <a:prstClr val="black"/>
                  </a:solidFill>
                </a:endParaRPr>
              </a:p>
            </p:txBody>
          </p:sp>
          <p:sp>
            <p:nvSpPr>
              <p:cNvPr id="48" name="Freeform 27"/>
              <p:cNvSpPr>
                <a:spLocks/>
              </p:cNvSpPr>
              <p:nvPr/>
            </p:nvSpPr>
            <p:spPr bwMode="auto">
              <a:xfrm>
                <a:off x="-205" y="504"/>
                <a:ext cx="291" cy="227"/>
              </a:xfrm>
              <a:custGeom>
                <a:avLst/>
                <a:gdLst>
                  <a:gd name="T0" fmla="*/ 1019 w 1162"/>
                  <a:gd name="T1" fmla="*/ 0 h 907"/>
                  <a:gd name="T2" fmla="*/ 1162 w 1162"/>
                  <a:gd name="T3" fmla="*/ 109 h 907"/>
                  <a:gd name="T4" fmla="*/ 808 w 1162"/>
                  <a:gd name="T5" fmla="*/ 574 h 907"/>
                  <a:gd name="T6" fmla="*/ 578 w 1162"/>
                  <a:gd name="T7" fmla="*/ 342 h 907"/>
                  <a:gd name="T8" fmla="*/ 142 w 1162"/>
                  <a:gd name="T9" fmla="*/ 907 h 907"/>
                  <a:gd name="T10" fmla="*/ 0 w 1162"/>
                  <a:gd name="T11" fmla="*/ 798 h 907"/>
                  <a:gd name="T12" fmla="*/ 561 w 1162"/>
                  <a:gd name="T13" fmla="*/ 71 h 907"/>
                  <a:gd name="T14" fmla="*/ 790 w 1162"/>
                  <a:gd name="T15" fmla="*/ 302 h 907"/>
                  <a:gd name="T16" fmla="*/ 1019 w 1162"/>
                  <a:gd name="T1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2" h="907">
                    <a:moveTo>
                      <a:pt x="1019" y="0"/>
                    </a:moveTo>
                    <a:lnTo>
                      <a:pt x="1162" y="109"/>
                    </a:lnTo>
                    <a:lnTo>
                      <a:pt x="808" y="574"/>
                    </a:lnTo>
                    <a:lnTo>
                      <a:pt x="578" y="342"/>
                    </a:lnTo>
                    <a:lnTo>
                      <a:pt x="142" y="907"/>
                    </a:lnTo>
                    <a:lnTo>
                      <a:pt x="0" y="798"/>
                    </a:lnTo>
                    <a:lnTo>
                      <a:pt x="561" y="71"/>
                    </a:lnTo>
                    <a:lnTo>
                      <a:pt x="790" y="302"/>
                    </a:lnTo>
                    <a:lnTo>
                      <a:pt x="10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16" tIns="45708" rIns="91416" bIns="45708" numCol="1" anchor="t" anchorCtr="0" compatLnSpc="1">
                <a:prstTxWarp prst="textNoShape">
                  <a:avLst/>
                </a:prstTxWarp>
              </a:bodyPr>
              <a:lstStyle/>
              <a:p>
                <a:pPr defTabSz="914126"/>
                <a:endParaRPr lang="en-US" sz="1799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49" name="Group 22"/>
          <p:cNvGrpSpPr>
            <a:grpSpLocks noChangeAspect="1"/>
          </p:cNvGrpSpPr>
          <p:nvPr/>
        </p:nvGrpSpPr>
        <p:grpSpPr bwMode="auto">
          <a:xfrm>
            <a:off x="1199369" y="3038962"/>
            <a:ext cx="1627503" cy="1635476"/>
            <a:chOff x="-388" y="78"/>
            <a:chExt cx="817" cy="821"/>
          </a:xfrm>
          <a:solidFill>
            <a:srgbClr val="002060"/>
          </a:solidFill>
        </p:grpSpPr>
        <p:sp>
          <p:nvSpPr>
            <p:cNvPr id="50" name="Freeform 24"/>
            <p:cNvSpPr>
              <a:spLocks/>
            </p:cNvSpPr>
            <p:nvPr/>
          </p:nvSpPr>
          <p:spPr bwMode="auto">
            <a:xfrm>
              <a:off x="-388" y="78"/>
              <a:ext cx="817" cy="821"/>
            </a:xfrm>
            <a:custGeom>
              <a:avLst/>
              <a:gdLst>
                <a:gd name="T0" fmla="*/ 220 w 3269"/>
                <a:gd name="T1" fmla="*/ 0 h 3285"/>
                <a:gd name="T2" fmla="*/ 346 w 3269"/>
                <a:gd name="T3" fmla="*/ 235 h 3285"/>
                <a:gd name="T4" fmla="*/ 385 w 3269"/>
                <a:gd name="T5" fmla="*/ 244 h 3285"/>
                <a:gd name="T6" fmla="*/ 415 w 3269"/>
                <a:gd name="T7" fmla="*/ 268 h 3285"/>
                <a:gd name="T8" fmla="*/ 432 w 3269"/>
                <a:gd name="T9" fmla="*/ 302 h 3285"/>
                <a:gd name="T10" fmla="*/ 432 w 3269"/>
                <a:gd name="T11" fmla="*/ 343 h 3285"/>
                <a:gd name="T12" fmla="*/ 415 w 3269"/>
                <a:gd name="T13" fmla="*/ 378 h 3285"/>
                <a:gd name="T14" fmla="*/ 385 w 3269"/>
                <a:gd name="T15" fmla="*/ 402 h 3285"/>
                <a:gd name="T16" fmla="*/ 346 w 3269"/>
                <a:gd name="T17" fmla="*/ 411 h 3285"/>
                <a:gd name="T18" fmla="*/ 220 w 3269"/>
                <a:gd name="T19" fmla="*/ 804 h 3285"/>
                <a:gd name="T20" fmla="*/ 366 w 3269"/>
                <a:gd name="T21" fmla="*/ 806 h 3285"/>
                <a:gd name="T22" fmla="*/ 401 w 3269"/>
                <a:gd name="T23" fmla="*/ 823 h 3285"/>
                <a:gd name="T24" fmla="*/ 426 w 3269"/>
                <a:gd name="T25" fmla="*/ 853 h 3285"/>
                <a:gd name="T26" fmla="*/ 434 w 3269"/>
                <a:gd name="T27" fmla="*/ 892 h 3285"/>
                <a:gd name="T28" fmla="*/ 426 w 3269"/>
                <a:gd name="T29" fmla="*/ 930 h 3285"/>
                <a:gd name="T30" fmla="*/ 401 w 3269"/>
                <a:gd name="T31" fmla="*/ 961 h 3285"/>
                <a:gd name="T32" fmla="*/ 366 w 3269"/>
                <a:gd name="T33" fmla="*/ 978 h 3285"/>
                <a:gd name="T34" fmla="*/ 220 w 3269"/>
                <a:gd name="T35" fmla="*/ 980 h 3285"/>
                <a:gd name="T36" fmla="*/ 346 w 3269"/>
                <a:gd name="T37" fmla="*/ 1373 h 3285"/>
                <a:gd name="T38" fmla="*/ 385 w 3269"/>
                <a:gd name="T39" fmla="*/ 1382 h 3285"/>
                <a:gd name="T40" fmla="*/ 415 w 3269"/>
                <a:gd name="T41" fmla="*/ 1405 h 3285"/>
                <a:gd name="T42" fmla="*/ 432 w 3269"/>
                <a:gd name="T43" fmla="*/ 1441 h 3285"/>
                <a:gd name="T44" fmla="*/ 432 w 3269"/>
                <a:gd name="T45" fmla="*/ 1481 h 3285"/>
                <a:gd name="T46" fmla="*/ 415 w 3269"/>
                <a:gd name="T47" fmla="*/ 1516 h 3285"/>
                <a:gd name="T48" fmla="*/ 385 w 3269"/>
                <a:gd name="T49" fmla="*/ 1540 h 3285"/>
                <a:gd name="T50" fmla="*/ 346 w 3269"/>
                <a:gd name="T51" fmla="*/ 1549 h 3285"/>
                <a:gd name="T52" fmla="*/ 220 w 3269"/>
                <a:gd name="T53" fmla="*/ 1941 h 3285"/>
                <a:gd name="T54" fmla="*/ 366 w 3269"/>
                <a:gd name="T55" fmla="*/ 1944 h 3285"/>
                <a:gd name="T56" fmla="*/ 401 w 3269"/>
                <a:gd name="T57" fmla="*/ 1961 h 3285"/>
                <a:gd name="T58" fmla="*/ 426 w 3269"/>
                <a:gd name="T59" fmla="*/ 1991 h 3285"/>
                <a:gd name="T60" fmla="*/ 434 w 3269"/>
                <a:gd name="T61" fmla="*/ 2030 h 3285"/>
                <a:gd name="T62" fmla="*/ 426 w 3269"/>
                <a:gd name="T63" fmla="*/ 2069 h 3285"/>
                <a:gd name="T64" fmla="*/ 401 w 3269"/>
                <a:gd name="T65" fmla="*/ 2099 h 3285"/>
                <a:gd name="T66" fmla="*/ 366 w 3269"/>
                <a:gd name="T67" fmla="*/ 2115 h 3285"/>
                <a:gd name="T68" fmla="*/ 220 w 3269"/>
                <a:gd name="T69" fmla="*/ 2118 h 3285"/>
                <a:gd name="T70" fmla="*/ 346 w 3269"/>
                <a:gd name="T71" fmla="*/ 2510 h 3285"/>
                <a:gd name="T72" fmla="*/ 385 w 3269"/>
                <a:gd name="T73" fmla="*/ 2519 h 3285"/>
                <a:gd name="T74" fmla="*/ 415 w 3269"/>
                <a:gd name="T75" fmla="*/ 2544 h 3285"/>
                <a:gd name="T76" fmla="*/ 432 w 3269"/>
                <a:gd name="T77" fmla="*/ 2578 h 3285"/>
                <a:gd name="T78" fmla="*/ 432 w 3269"/>
                <a:gd name="T79" fmla="*/ 2618 h 3285"/>
                <a:gd name="T80" fmla="*/ 415 w 3269"/>
                <a:gd name="T81" fmla="*/ 2654 h 3285"/>
                <a:gd name="T82" fmla="*/ 385 w 3269"/>
                <a:gd name="T83" fmla="*/ 2678 h 3285"/>
                <a:gd name="T84" fmla="*/ 346 w 3269"/>
                <a:gd name="T85" fmla="*/ 2686 h 3285"/>
                <a:gd name="T86" fmla="*/ 220 w 3269"/>
                <a:gd name="T87" fmla="*/ 3064 h 3285"/>
                <a:gd name="T88" fmla="*/ 3269 w 3269"/>
                <a:gd name="T89" fmla="*/ 3285 h 3285"/>
                <a:gd name="T90" fmla="*/ 0 w 3269"/>
                <a:gd name="T91" fmla="*/ 0 h 3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269" h="3285">
                  <a:moveTo>
                    <a:pt x="0" y="0"/>
                  </a:moveTo>
                  <a:lnTo>
                    <a:pt x="220" y="0"/>
                  </a:lnTo>
                  <a:lnTo>
                    <a:pt x="220" y="235"/>
                  </a:lnTo>
                  <a:lnTo>
                    <a:pt x="346" y="235"/>
                  </a:lnTo>
                  <a:lnTo>
                    <a:pt x="366" y="237"/>
                  </a:lnTo>
                  <a:lnTo>
                    <a:pt x="385" y="244"/>
                  </a:lnTo>
                  <a:lnTo>
                    <a:pt x="401" y="254"/>
                  </a:lnTo>
                  <a:lnTo>
                    <a:pt x="415" y="268"/>
                  </a:lnTo>
                  <a:lnTo>
                    <a:pt x="426" y="284"/>
                  </a:lnTo>
                  <a:lnTo>
                    <a:pt x="432" y="302"/>
                  </a:lnTo>
                  <a:lnTo>
                    <a:pt x="434" y="323"/>
                  </a:lnTo>
                  <a:lnTo>
                    <a:pt x="432" y="343"/>
                  </a:lnTo>
                  <a:lnTo>
                    <a:pt x="426" y="361"/>
                  </a:lnTo>
                  <a:lnTo>
                    <a:pt x="415" y="378"/>
                  </a:lnTo>
                  <a:lnTo>
                    <a:pt x="401" y="391"/>
                  </a:lnTo>
                  <a:lnTo>
                    <a:pt x="385" y="402"/>
                  </a:lnTo>
                  <a:lnTo>
                    <a:pt x="366" y="409"/>
                  </a:lnTo>
                  <a:lnTo>
                    <a:pt x="346" y="411"/>
                  </a:lnTo>
                  <a:lnTo>
                    <a:pt x="220" y="411"/>
                  </a:lnTo>
                  <a:lnTo>
                    <a:pt x="220" y="804"/>
                  </a:lnTo>
                  <a:lnTo>
                    <a:pt x="346" y="804"/>
                  </a:lnTo>
                  <a:lnTo>
                    <a:pt x="366" y="806"/>
                  </a:lnTo>
                  <a:lnTo>
                    <a:pt x="385" y="813"/>
                  </a:lnTo>
                  <a:lnTo>
                    <a:pt x="401" y="823"/>
                  </a:lnTo>
                  <a:lnTo>
                    <a:pt x="415" y="836"/>
                  </a:lnTo>
                  <a:lnTo>
                    <a:pt x="426" y="853"/>
                  </a:lnTo>
                  <a:lnTo>
                    <a:pt x="432" y="872"/>
                  </a:lnTo>
                  <a:lnTo>
                    <a:pt x="434" y="892"/>
                  </a:lnTo>
                  <a:lnTo>
                    <a:pt x="432" y="912"/>
                  </a:lnTo>
                  <a:lnTo>
                    <a:pt x="426" y="930"/>
                  </a:lnTo>
                  <a:lnTo>
                    <a:pt x="415" y="946"/>
                  </a:lnTo>
                  <a:lnTo>
                    <a:pt x="401" y="961"/>
                  </a:lnTo>
                  <a:lnTo>
                    <a:pt x="385" y="971"/>
                  </a:lnTo>
                  <a:lnTo>
                    <a:pt x="366" y="978"/>
                  </a:lnTo>
                  <a:lnTo>
                    <a:pt x="346" y="980"/>
                  </a:lnTo>
                  <a:lnTo>
                    <a:pt x="220" y="980"/>
                  </a:lnTo>
                  <a:lnTo>
                    <a:pt x="220" y="1373"/>
                  </a:lnTo>
                  <a:lnTo>
                    <a:pt x="346" y="1373"/>
                  </a:lnTo>
                  <a:lnTo>
                    <a:pt x="366" y="1375"/>
                  </a:lnTo>
                  <a:lnTo>
                    <a:pt x="385" y="1382"/>
                  </a:lnTo>
                  <a:lnTo>
                    <a:pt x="401" y="1392"/>
                  </a:lnTo>
                  <a:lnTo>
                    <a:pt x="415" y="1405"/>
                  </a:lnTo>
                  <a:lnTo>
                    <a:pt x="426" y="1423"/>
                  </a:lnTo>
                  <a:lnTo>
                    <a:pt x="432" y="1441"/>
                  </a:lnTo>
                  <a:lnTo>
                    <a:pt x="434" y="1461"/>
                  </a:lnTo>
                  <a:lnTo>
                    <a:pt x="432" y="1481"/>
                  </a:lnTo>
                  <a:lnTo>
                    <a:pt x="426" y="1499"/>
                  </a:lnTo>
                  <a:lnTo>
                    <a:pt x="415" y="1516"/>
                  </a:lnTo>
                  <a:lnTo>
                    <a:pt x="401" y="1530"/>
                  </a:lnTo>
                  <a:lnTo>
                    <a:pt x="385" y="1540"/>
                  </a:lnTo>
                  <a:lnTo>
                    <a:pt x="366" y="1546"/>
                  </a:lnTo>
                  <a:lnTo>
                    <a:pt x="346" y="1549"/>
                  </a:lnTo>
                  <a:lnTo>
                    <a:pt x="220" y="1549"/>
                  </a:lnTo>
                  <a:lnTo>
                    <a:pt x="220" y="1941"/>
                  </a:lnTo>
                  <a:lnTo>
                    <a:pt x="346" y="1941"/>
                  </a:lnTo>
                  <a:lnTo>
                    <a:pt x="366" y="1944"/>
                  </a:lnTo>
                  <a:lnTo>
                    <a:pt x="385" y="1950"/>
                  </a:lnTo>
                  <a:lnTo>
                    <a:pt x="401" y="1961"/>
                  </a:lnTo>
                  <a:lnTo>
                    <a:pt x="415" y="1975"/>
                  </a:lnTo>
                  <a:lnTo>
                    <a:pt x="426" y="1991"/>
                  </a:lnTo>
                  <a:lnTo>
                    <a:pt x="432" y="2010"/>
                  </a:lnTo>
                  <a:lnTo>
                    <a:pt x="434" y="2030"/>
                  </a:lnTo>
                  <a:lnTo>
                    <a:pt x="432" y="2050"/>
                  </a:lnTo>
                  <a:lnTo>
                    <a:pt x="426" y="2069"/>
                  </a:lnTo>
                  <a:lnTo>
                    <a:pt x="415" y="2085"/>
                  </a:lnTo>
                  <a:lnTo>
                    <a:pt x="401" y="2099"/>
                  </a:lnTo>
                  <a:lnTo>
                    <a:pt x="385" y="2109"/>
                  </a:lnTo>
                  <a:lnTo>
                    <a:pt x="366" y="2115"/>
                  </a:lnTo>
                  <a:lnTo>
                    <a:pt x="346" y="2118"/>
                  </a:lnTo>
                  <a:lnTo>
                    <a:pt x="220" y="2118"/>
                  </a:lnTo>
                  <a:lnTo>
                    <a:pt x="220" y="2510"/>
                  </a:lnTo>
                  <a:lnTo>
                    <a:pt x="346" y="2510"/>
                  </a:lnTo>
                  <a:lnTo>
                    <a:pt x="366" y="2513"/>
                  </a:lnTo>
                  <a:lnTo>
                    <a:pt x="385" y="2519"/>
                  </a:lnTo>
                  <a:lnTo>
                    <a:pt x="401" y="2530"/>
                  </a:lnTo>
                  <a:lnTo>
                    <a:pt x="415" y="2544"/>
                  </a:lnTo>
                  <a:lnTo>
                    <a:pt x="426" y="2560"/>
                  </a:lnTo>
                  <a:lnTo>
                    <a:pt x="432" y="2578"/>
                  </a:lnTo>
                  <a:lnTo>
                    <a:pt x="434" y="2598"/>
                  </a:lnTo>
                  <a:lnTo>
                    <a:pt x="432" y="2618"/>
                  </a:lnTo>
                  <a:lnTo>
                    <a:pt x="426" y="2638"/>
                  </a:lnTo>
                  <a:lnTo>
                    <a:pt x="415" y="2654"/>
                  </a:lnTo>
                  <a:lnTo>
                    <a:pt x="401" y="2667"/>
                  </a:lnTo>
                  <a:lnTo>
                    <a:pt x="385" y="2678"/>
                  </a:lnTo>
                  <a:lnTo>
                    <a:pt x="366" y="2684"/>
                  </a:lnTo>
                  <a:lnTo>
                    <a:pt x="346" y="2686"/>
                  </a:lnTo>
                  <a:lnTo>
                    <a:pt x="220" y="2686"/>
                  </a:lnTo>
                  <a:lnTo>
                    <a:pt x="220" y="3064"/>
                  </a:lnTo>
                  <a:lnTo>
                    <a:pt x="3269" y="3064"/>
                  </a:lnTo>
                  <a:lnTo>
                    <a:pt x="3269" y="3285"/>
                  </a:lnTo>
                  <a:lnTo>
                    <a:pt x="0" y="328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51" name="Freeform 25"/>
            <p:cNvSpPr>
              <a:spLocks/>
            </p:cNvSpPr>
            <p:nvPr/>
          </p:nvSpPr>
          <p:spPr bwMode="auto">
            <a:xfrm>
              <a:off x="-241" y="308"/>
              <a:ext cx="632" cy="303"/>
            </a:xfrm>
            <a:custGeom>
              <a:avLst/>
              <a:gdLst>
                <a:gd name="T0" fmla="*/ 767 w 2529"/>
                <a:gd name="T1" fmla="*/ 0 h 1211"/>
                <a:gd name="T2" fmla="*/ 1884 w 2529"/>
                <a:gd name="T3" fmla="*/ 938 h 1211"/>
                <a:gd name="T4" fmla="*/ 2152 w 2529"/>
                <a:gd name="T5" fmla="*/ 488 h 1211"/>
                <a:gd name="T6" fmla="*/ 1937 w 2529"/>
                <a:gd name="T7" fmla="*/ 360 h 1211"/>
                <a:gd name="T8" fmla="*/ 2529 w 2529"/>
                <a:gd name="T9" fmla="*/ 28 h 1211"/>
                <a:gd name="T10" fmla="*/ 2519 w 2529"/>
                <a:gd name="T11" fmla="*/ 709 h 1211"/>
                <a:gd name="T12" fmla="*/ 2305 w 2529"/>
                <a:gd name="T13" fmla="*/ 580 h 1211"/>
                <a:gd name="T14" fmla="*/ 1930 w 2529"/>
                <a:gd name="T15" fmla="*/ 1211 h 1211"/>
                <a:gd name="T16" fmla="*/ 790 w 2529"/>
                <a:gd name="T17" fmla="*/ 254 h 1211"/>
                <a:gd name="T18" fmla="*/ 137 w 2529"/>
                <a:gd name="T19" fmla="*/ 1048 h 1211"/>
                <a:gd name="T20" fmla="*/ 0 w 2529"/>
                <a:gd name="T21" fmla="*/ 934 h 1211"/>
                <a:gd name="T22" fmla="*/ 767 w 2529"/>
                <a:gd name="T23" fmla="*/ 0 h 1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29" h="1211">
                  <a:moveTo>
                    <a:pt x="767" y="0"/>
                  </a:moveTo>
                  <a:lnTo>
                    <a:pt x="1884" y="938"/>
                  </a:lnTo>
                  <a:lnTo>
                    <a:pt x="2152" y="488"/>
                  </a:lnTo>
                  <a:lnTo>
                    <a:pt x="1937" y="360"/>
                  </a:lnTo>
                  <a:lnTo>
                    <a:pt x="2529" y="28"/>
                  </a:lnTo>
                  <a:lnTo>
                    <a:pt x="2519" y="709"/>
                  </a:lnTo>
                  <a:lnTo>
                    <a:pt x="2305" y="580"/>
                  </a:lnTo>
                  <a:lnTo>
                    <a:pt x="1930" y="1211"/>
                  </a:lnTo>
                  <a:lnTo>
                    <a:pt x="790" y="254"/>
                  </a:lnTo>
                  <a:lnTo>
                    <a:pt x="137" y="1048"/>
                  </a:lnTo>
                  <a:lnTo>
                    <a:pt x="0" y="934"/>
                  </a:lnTo>
                  <a:lnTo>
                    <a:pt x="7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52" name="Freeform 26"/>
            <p:cNvSpPr>
              <a:spLocks/>
            </p:cNvSpPr>
            <p:nvPr/>
          </p:nvSpPr>
          <p:spPr bwMode="auto">
            <a:xfrm>
              <a:off x="116" y="122"/>
              <a:ext cx="239" cy="298"/>
            </a:xfrm>
            <a:custGeom>
              <a:avLst/>
              <a:gdLst>
                <a:gd name="T0" fmla="*/ 956 w 956"/>
                <a:gd name="T1" fmla="*/ 0 h 1193"/>
                <a:gd name="T2" fmla="*/ 861 w 956"/>
                <a:gd name="T3" fmla="*/ 673 h 1193"/>
                <a:gd name="T4" fmla="*/ 665 w 956"/>
                <a:gd name="T5" fmla="*/ 520 h 1193"/>
                <a:gd name="T6" fmla="*/ 141 w 956"/>
                <a:gd name="T7" fmla="*/ 1193 h 1193"/>
                <a:gd name="T8" fmla="*/ 0 w 956"/>
                <a:gd name="T9" fmla="*/ 1082 h 1193"/>
                <a:gd name="T10" fmla="*/ 524 w 956"/>
                <a:gd name="T11" fmla="*/ 409 h 1193"/>
                <a:gd name="T12" fmla="*/ 328 w 956"/>
                <a:gd name="T13" fmla="*/ 254 h 1193"/>
                <a:gd name="T14" fmla="*/ 956 w 956"/>
                <a:gd name="T15" fmla="*/ 0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6" h="1193">
                  <a:moveTo>
                    <a:pt x="956" y="0"/>
                  </a:moveTo>
                  <a:lnTo>
                    <a:pt x="861" y="673"/>
                  </a:lnTo>
                  <a:lnTo>
                    <a:pt x="665" y="520"/>
                  </a:lnTo>
                  <a:lnTo>
                    <a:pt x="141" y="1193"/>
                  </a:lnTo>
                  <a:lnTo>
                    <a:pt x="0" y="1082"/>
                  </a:lnTo>
                  <a:lnTo>
                    <a:pt x="524" y="409"/>
                  </a:lnTo>
                  <a:lnTo>
                    <a:pt x="328" y="254"/>
                  </a:lnTo>
                  <a:lnTo>
                    <a:pt x="9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  <p:sp>
          <p:nvSpPr>
            <p:cNvPr id="53" name="Freeform 27"/>
            <p:cNvSpPr>
              <a:spLocks/>
            </p:cNvSpPr>
            <p:nvPr/>
          </p:nvSpPr>
          <p:spPr bwMode="auto">
            <a:xfrm>
              <a:off x="-205" y="504"/>
              <a:ext cx="291" cy="227"/>
            </a:xfrm>
            <a:custGeom>
              <a:avLst/>
              <a:gdLst>
                <a:gd name="T0" fmla="*/ 1019 w 1162"/>
                <a:gd name="T1" fmla="*/ 0 h 907"/>
                <a:gd name="T2" fmla="*/ 1162 w 1162"/>
                <a:gd name="T3" fmla="*/ 109 h 907"/>
                <a:gd name="T4" fmla="*/ 808 w 1162"/>
                <a:gd name="T5" fmla="*/ 574 h 907"/>
                <a:gd name="T6" fmla="*/ 578 w 1162"/>
                <a:gd name="T7" fmla="*/ 342 h 907"/>
                <a:gd name="T8" fmla="*/ 142 w 1162"/>
                <a:gd name="T9" fmla="*/ 907 h 907"/>
                <a:gd name="T10" fmla="*/ 0 w 1162"/>
                <a:gd name="T11" fmla="*/ 798 h 907"/>
                <a:gd name="T12" fmla="*/ 561 w 1162"/>
                <a:gd name="T13" fmla="*/ 71 h 907"/>
                <a:gd name="T14" fmla="*/ 790 w 1162"/>
                <a:gd name="T15" fmla="*/ 302 h 907"/>
                <a:gd name="T16" fmla="*/ 1019 w 1162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2" h="907">
                  <a:moveTo>
                    <a:pt x="1019" y="0"/>
                  </a:moveTo>
                  <a:lnTo>
                    <a:pt x="1162" y="109"/>
                  </a:lnTo>
                  <a:lnTo>
                    <a:pt x="808" y="574"/>
                  </a:lnTo>
                  <a:lnTo>
                    <a:pt x="578" y="342"/>
                  </a:lnTo>
                  <a:lnTo>
                    <a:pt x="142" y="907"/>
                  </a:lnTo>
                  <a:lnTo>
                    <a:pt x="0" y="798"/>
                  </a:lnTo>
                  <a:lnTo>
                    <a:pt x="561" y="71"/>
                  </a:lnTo>
                  <a:lnTo>
                    <a:pt x="790" y="302"/>
                  </a:lnTo>
                  <a:lnTo>
                    <a:pt x="10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914126"/>
              <a:endParaRPr lang="en-US" sz="1799">
                <a:solidFill>
                  <a:prstClr val="black"/>
                </a:solidFill>
              </a:endParaRPr>
            </a:p>
          </p:txBody>
        </p:sp>
      </p:grpSp>
      <p:sp>
        <p:nvSpPr>
          <p:cNvPr id="57" name="Freeform 37"/>
          <p:cNvSpPr>
            <a:spLocks noEditPoints="1"/>
          </p:cNvSpPr>
          <p:nvPr/>
        </p:nvSpPr>
        <p:spPr bwMode="auto">
          <a:xfrm>
            <a:off x="8402242" y="4535674"/>
            <a:ext cx="1909240" cy="1812009"/>
          </a:xfrm>
          <a:custGeom>
            <a:avLst/>
            <a:gdLst>
              <a:gd name="T0" fmla="*/ 2288 w 4012"/>
              <a:gd name="T1" fmla="*/ 3051 h 3882"/>
              <a:gd name="T2" fmla="*/ 2196 w 4012"/>
              <a:gd name="T3" fmla="*/ 2925 h 3882"/>
              <a:gd name="T4" fmla="*/ 2332 w 4012"/>
              <a:gd name="T5" fmla="*/ 2916 h 3882"/>
              <a:gd name="T6" fmla="*/ 2312 w 4012"/>
              <a:gd name="T7" fmla="*/ 3132 h 3882"/>
              <a:gd name="T8" fmla="*/ 2221 w 4012"/>
              <a:gd name="T9" fmla="*/ 3094 h 3882"/>
              <a:gd name="T10" fmla="*/ 2221 w 4012"/>
              <a:gd name="T11" fmla="*/ 2806 h 3882"/>
              <a:gd name="T12" fmla="*/ 2112 w 4012"/>
              <a:gd name="T13" fmla="*/ 3161 h 3882"/>
              <a:gd name="T14" fmla="*/ 2441 w 4012"/>
              <a:gd name="T15" fmla="*/ 2929 h 3882"/>
              <a:gd name="T16" fmla="*/ 2337 w 4012"/>
              <a:gd name="T17" fmla="*/ 2698 h 3882"/>
              <a:gd name="T18" fmla="*/ 2453 w 4012"/>
              <a:gd name="T19" fmla="*/ 3240 h 3882"/>
              <a:gd name="T20" fmla="*/ 1933 w 4012"/>
              <a:gd name="T21" fmla="*/ 3048 h 3882"/>
              <a:gd name="T22" fmla="*/ 1742 w 4012"/>
              <a:gd name="T23" fmla="*/ 2248 h 3882"/>
              <a:gd name="T24" fmla="*/ 1121 w 4012"/>
              <a:gd name="T25" fmla="*/ 3001 h 3882"/>
              <a:gd name="T26" fmla="*/ 1742 w 4012"/>
              <a:gd name="T27" fmla="*/ 3754 h 3882"/>
              <a:gd name="T28" fmla="*/ 2599 w 4012"/>
              <a:gd name="T29" fmla="*/ 3283 h 3882"/>
              <a:gd name="T30" fmla="*/ 2293 w 4012"/>
              <a:gd name="T31" fmla="*/ 2351 h 3882"/>
              <a:gd name="T32" fmla="*/ 2455 w 4012"/>
              <a:gd name="T33" fmla="*/ 2327 h 3882"/>
              <a:gd name="T34" fmla="*/ 2683 w 4012"/>
              <a:gd name="T35" fmla="*/ 3379 h 3882"/>
              <a:gd name="T36" fmla="*/ 1728 w 4012"/>
              <a:gd name="T37" fmla="*/ 3869 h 3882"/>
              <a:gd name="T38" fmla="*/ 1009 w 4012"/>
              <a:gd name="T39" fmla="*/ 3081 h 3882"/>
              <a:gd name="T40" fmla="*/ 1580 w 4012"/>
              <a:gd name="T41" fmla="*/ 2175 h 3882"/>
              <a:gd name="T42" fmla="*/ 1121 w 4012"/>
              <a:gd name="T43" fmla="*/ 1158 h 3882"/>
              <a:gd name="T44" fmla="*/ 558 w 4012"/>
              <a:gd name="T45" fmla="*/ 1242 h 3882"/>
              <a:gd name="T46" fmla="*/ 853 w 4012"/>
              <a:gd name="T47" fmla="*/ 833 h 3882"/>
              <a:gd name="T48" fmla="*/ 2874 w 4012"/>
              <a:gd name="T49" fmla="*/ 911 h 3882"/>
              <a:gd name="T50" fmla="*/ 3157 w 4012"/>
              <a:gd name="T51" fmla="*/ 1286 h 3882"/>
              <a:gd name="T52" fmla="*/ 3320 w 4012"/>
              <a:gd name="T53" fmla="*/ 845 h 3882"/>
              <a:gd name="T54" fmla="*/ 3382 w 4012"/>
              <a:gd name="T55" fmla="*/ 611 h 3882"/>
              <a:gd name="T56" fmla="*/ 3630 w 4012"/>
              <a:gd name="T57" fmla="*/ 881 h 3882"/>
              <a:gd name="T58" fmla="*/ 3616 w 4012"/>
              <a:gd name="T59" fmla="*/ 1245 h 3882"/>
              <a:gd name="T60" fmla="*/ 3407 w 4012"/>
              <a:gd name="T61" fmla="*/ 1477 h 3882"/>
              <a:gd name="T62" fmla="*/ 3044 w 4012"/>
              <a:gd name="T63" fmla="*/ 1522 h 3882"/>
              <a:gd name="T64" fmla="*/ 2812 w 4012"/>
              <a:gd name="T65" fmla="*/ 1323 h 3882"/>
              <a:gd name="T66" fmla="*/ 2641 w 4012"/>
              <a:gd name="T67" fmla="*/ 1125 h 3882"/>
              <a:gd name="T68" fmla="*/ 2656 w 4012"/>
              <a:gd name="T69" fmla="*/ 760 h 3882"/>
              <a:gd name="T70" fmla="*/ 2925 w 4012"/>
              <a:gd name="T71" fmla="*/ 511 h 3882"/>
              <a:gd name="T72" fmla="*/ 3236 w 4012"/>
              <a:gd name="T73" fmla="*/ 495 h 3882"/>
              <a:gd name="T74" fmla="*/ 2418 w 4012"/>
              <a:gd name="T75" fmla="*/ 741 h 3882"/>
              <a:gd name="T76" fmla="*/ 2725 w 4012"/>
              <a:gd name="T77" fmla="*/ 1671 h 3882"/>
              <a:gd name="T78" fmla="*/ 3695 w 4012"/>
              <a:gd name="T79" fmla="*/ 1539 h 3882"/>
              <a:gd name="T80" fmla="*/ 3740 w 4012"/>
              <a:gd name="T81" fmla="*/ 559 h 3882"/>
              <a:gd name="T82" fmla="*/ 1008 w 4012"/>
              <a:gd name="T83" fmla="*/ 270 h 3882"/>
              <a:gd name="T84" fmla="*/ 896 w 4012"/>
              <a:gd name="T85" fmla="*/ 738 h 3882"/>
              <a:gd name="T86" fmla="*/ 643 w 4012"/>
              <a:gd name="T87" fmla="*/ 327 h 3882"/>
              <a:gd name="T88" fmla="*/ 3698 w 4012"/>
              <a:gd name="T89" fmla="*/ 348 h 3882"/>
              <a:gd name="T90" fmla="*/ 3927 w 4012"/>
              <a:gd name="T91" fmla="*/ 1400 h 3882"/>
              <a:gd name="T92" fmla="*/ 2972 w 4012"/>
              <a:gd name="T93" fmla="*/ 1890 h 3882"/>
              <a:gd name="T94" fmla="*/ 2252 w 4012"/>
              <a:gd name="T95" fmla="*/ 1102 h 3882"/>
              <a:gd name="T96" fmla="*/ 2823 w 4012"/>
              <a:gd name="T97" fmla="*/ 196 h 3882"/>
              <a:gd name="T98" fmla="*/ 247 w 4012"/>
              <a:gd name="T99" fmla="*/ 445 h 3882"/>
              <a:gd name="T100" fmla="*/ 347 w 4012"/>
              <a:gd name="T101" fmla="*/ 1380 h 3882"/>
              <a:gd name="T102" fmla="*/ 584 w 4012"/>
              <a:gd name="T103" fmla="*/ 870 h 3882"/>
              <a:gd name="T104" fmla="*/ 1014 w 4012"/>
              <a:gd name="T105" fmla="*/ 800 h 3882"/>
              <a:gd name="T106" fmla="*/ 1344 w 4012"/>
              <a:gd name="T107" fmla="*/ 1178 h 3882"/>
              <a:gd name="T108" fmla="*/ 1584 w 4012"/>
              <a:gd name="T109" fmla="*/ 854 h 3882"/>
              <a:gd name="T110" fmla="*/ 928 w 4012"/>
              <a:gd name="T111" fmla="*/ 126 h 3882"/>
              <a:gd name="T112" fmla="*/ 1646 w 4012"/>
              <a:gd name="T113" fmla="*/ 539 h 3882"/>
              <a:gd name="T114" fmla="*/ 1306 w 4012"/>
              <a:gd name="T115" fmla="*/ 1577 h 3882"/>
              <a:gd name="T116" fmla="*/ 223 w 4012"/>
              <a:gd name="T117" fmla="*/ 1428 h 3882"/>
              <a:gd name="T118" fmla="*/ 174 w 4012"/>
              <a:gd name="T119" fmla="*/ 337 h 38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12" h="3882">
                <a:moveTo>
                  <a:pt x="1283" y="3126"/>
                </a:moveTo>
                <a:lnTo>
                  <a:pt x="1863" y="3126"/>
                </a:lnTo>
                <a:lnTo>
                  <a:pt x="1863" y="3283"/>
                </a:lnTo>
                <a:lnTo>
                  <a:pt x="1283" y="3283"/>
                </a:lnTo>
                <a:lnTo>
                  <a:pt x="1283" y="3126"/>
                </a:lnTo>
                <a:close/>
                <a:moveTo>
                  <a:pt x="2263" y="3034"/>
                </a:moveTo>
                <a:lnTo>
                  <a:pt x="2263" y="3092"/>
                </a:lnTo>
                <a:lnTo>
                  <a:pt x="2277" y="3087"/>
                </a:lnTo>
                <a:lnTo>
                  <a:pt x="2285" y="3081"/>
                </a:lnTo>
                <a:lnTo>
                  <a:pt x="2290" y="3075"/>
                </a:lnTo>
                <a:lnTo>
                  <a:pt x="2291" y="3068"/>
                </a:lnTo>
                <a:lnTo>
                  <a:pt x="2291" y="3065"/>
                </a:lnTo>
                <a:lnTo>
                  <a:pt x="2291" y="3060"/>
                </a:lnTo>
                <a:lnTo>
                  <a:pt x="2290" y="3055"/>
                </a:lnTo>
                <a:lnTo>
                  <a:pt x="2288" y="3051"/>
                </a:lnTo>
                <a:lnTo>
                  <a:pt x="2284" y="3048"/>
                </a:lnTo>
                <a:lnTo>
                  <a:pt x="2275" y="3040"/>
                </a:lnTo>
                <a:lnTo>
                  <a:pt x="2263" y="3034"/>
                </a:lnTo>
                <a:close/>
                <a:moveTo>
                  <a:pt x="1283" y="2922"/>
                </a:moveTo>
                <a:lnTo>
                  <a:pt x="1863" y="2922"/>
                </a:lnTo>
                <a:lnTo>
                  <a:pt x="1863" y="3080"/>
                </a:lnTo>
                <a:lnTo>
                  <a:pt x="1283" y="3080"/>
                </a:lnTo>
                <a:lnTo>
                  <a:pt x="1283" y="2922"/>
                </a:lnTo>
                <a:close/>
                <a:moveTo>
                  <a:pt x="2221" y="2899"/>
                </a:moveTo>
                <a:lnTo>
                  <a:pt x="2214" y="2902"/>
                </a:lnTo>
                <a:lnTo>
                  <a:pt x="2208" y="2905"/>
                </a:lnTo>
                <a:lnTo>
                  <a:pt x="2203" y="2908"/>
                </a:lnTo>
                <a:lnTo>
                  <a:pt x="2199" y="2913"/>
                </a:lnTo>
                <a:lnTo>
                  <a:pt x="2197" y="2919"/>
                </a:lnTo>
                <a:lnTo>
                  <a:pt x="2196" y="2925"/>
                </a:lnTo>
                <a:lnTo>
                  <a:pt x="2196" y="2930"/>
                </a:lnTo>
                <a:lnTo>
                  <a:pt x="2197" y="2935"/>
                </a:lnTo>
                <a:lnTo>
                  <a:pt x="2199" y="2938"/>
                </a:lnTo>
                <a:lnTo>
                  <a:pt x="2202" y="2942"/>
                </a:lnTo>
                <a:lnTo>
                  <a:pt x="2207" y="2947"/>
                </a:lnTo>
                <a:lnTo>
                  <a:pt x="2213" y="2951"/>
                </a:lnTo>
                <a:lnTo>
                  <a:pt x="2221" y="2956"/>
                </a:lnTo>
                <a:lnTo>
                  <a:pt x="2221" y="2899"/>
                </a:lnTo>
                <a:close/>
                <a:moveTo>
                  <a:pt x="2221" y="2806"/>
                </a:moveTo>
                <a:lnTo>
                  <a:pt x="2263" y="2806"/>
                </a:lnTo>
                <a:lnTo>
                  <a:pt x="2263" y="2843"/>
                </a:lnTo>
                <a:lnTo>
                  <a:pt x="2306" y="2849"/>
                </a:lnTo>
                <a:lnTo>
                  <a:pt x="2347" y="2862"/>
                </a:lnTo>
                <a:lnTo>
                  <a:pt x="2351" y="2863"/>
                </a:lnTo>
                <a:lnTo>
                  <a:pt x="2332" y="2916"/>
                </a:lnTo>
                <a:lnTo>
                  <a:pt x="2326" y="2914"/>
                </a:lnTo>
                <a:lnTo>
                  <a:pt x="2294" y="2904"/>
                </a:lnTo>
                <a:lnTo>
                  <a:pt x="2263" y="2898"/>
                </a:lnTo>
                <a:lnTo>
                  <a:pt x="2263" y="2970"/>
                </a:lnTo>
                <a:lnTo>
                  <a:pt x="2277" y="2976"/>
                </a:lnTo>
                <a:lnTo>
                  <a:pt x="2304" y="2987"/>
                </a:lnTo>
                <a:lnTo>
                  <a:pt x="2323" y="3000"/>
                </a:lnTo>
                <a:lnTo>
                  <a:pt x="2338" y="3012"/>
                </a:lnTo>
                <a:lnTo>
                  <a:pt x="2348" y="3027"/>
                </a:lnTo>
                <a:lnTo>
                  <a:pt x="2354" y="3043"/>
                </a:lnTo>
                <a:lnTo>
                  <a:pt x="2356" y="3061"/>
                </a:lnTo>
                <a:lnTo>
                  <a:pt x="2354" y="3083"/>
                </a:lnTo>
                <a:lnTo>
                  <a:pt x="2345" y="3103"/>
                </a:lnTo>
                <a:lnTo>
                  <a:pt x="2331" y="3120"/>
                </a:lnTo>
                <a:lnTo>
                  <a:pt x="2312" y="3132"/>
                </a:lnTo>
                <a:lnTo>
                  <a:pt x="2290" y="3141"/>
                </a:lnTo>
                <a:lnTo>
                  <a:pt x="2263" y="3147"/>
                </a:lnTo>
                <a:lnTo>
                  <a:pt x="2263" y="3197"/>
                </a:lnTo>
                <a:lnTo>
                  <a:pt x="2221" y="3197"/>
                </a:lnTo>
                <a:lnTo>
                  <a:pt x="2221" y="3148"/>
                </a:lnTo>
                <a:lnTo>
                  <a:pt x="2187" y="3146"/>
                </a:lnTo>
                <a:lnTo>
                  <a:pt x="2158" y="3140"/>
                </a:lnTo>
                <a:lnTo>
                  <a:pt x="2132" y="3131"/>
                </a:lnTo>
                <a:lnTo>
                  <a:pt x="2129" y="3130"/>
                </a:lnTo>
                <a:lnTo>
                  <a:pt x="2129" y="3068"/>
                </a:lnTo>
                <a:lnTo>
                  <a:pt x="2137" y="3073"/>
                </a:lnTo>
                <a:lnTo>
                  <a:pt x="2158" y="3082"/>
                </a:lnTo>
                <a:lnTo>
                  <a:pt x="2181" y="3088"/>
                </a:lnTo>
                <a:lnTo>
                  <a:pt x="2203" y="3093"/>
                </a:lnTo>
                <a:lnTo>
                  <a:pt x="2221" y="3094"/>
                </a:lnTo>
                <a:lnTo>
                  <a:pt x="2221" y="3019"/>
                </a:lnTo>
                <a:lnTo>
                  <a:pt x="2205" y="3014"/>
                </a:lnTo>
                <a:lnTo>
                  <a:pt x="2182" y="3003"/>
                </a:lnTo>
                <a:lnTo>
                  <a:pt x="2164" y="2991"/>
                </a:lnTo>
                <a:lnTo>
                  <a:pt x="2149" y="2978"/>
                </a:lnTo>
                <a:lnTo>
                  <a:pt x="2139" y="2963"/>
                </a:lnTo>
                <a:lnTo>
                  <a:pt x="2133" y="2946"/>
                </a:lnTo>
                <a:lnTo>
                  <a:pt x="2131" y="2925"/>
                </a:lnTo>
                <a:lnTo>
                  <a:pt x="2134" y="2904"/>
                </a:lnTo>
                <a:lnTo>
                  <a:pt x="2143" y="2886"/>
                </a:lnTo>
                <a:lnTo>
                  <a:pt x="2158" y="2870"/>
                </a:lnTo>
                <a:lnTo>
                  <a:pt x="2175" y="2857"/>
                </a:lnTo>
                <a:lnTo>
                  <a:pt x="2197" y="2849"/>
                </a:lnTo>
                <a:lnTo>
                  <a:pt x="2221" y="2844"/>
                </a:lnTo>
                <a:lnTo>
                  <a:pt x="2221" y="2806"/>
                </a:lnTo>
                <a:close/>
                <a:moveTo>
                  <a:pt x="2246" y="2793"/>
                </a:moveTo>
                <a:lnTo>
                  <a:pt x="2208" y="2797"/>
                </a:lnTo>
                <a:lnTo>
                  <a:pt x="2174" y="2806"/>
                </a:lnTo>
                <a:lnTo>
                  <a:pt x="2140" y="2822"/>
                </a:lnTo>
                <a:lnTo>
                  <a:pt x="2112" y="2843"/>
                </a:lnTo>
                <a:lnTo>
                  <a:pt x="2086" y="2867"/>
                </a:lnTo>
                <a:lnTo>
                  <a:pt x="2067" y="2897"/>
                </a:lnTo>
                <a:lnTo>
                  <a:pt x="2051" y="2929"/>
                </a:lnTo>
                <a:lnTo>
                  <a:pt x="2041" y="2964"/>
                </a:lnTo>
                <a:lnTo>
                  <a:pt x="2039" y="3001"/>
                </a:lnTo>
                <a:lnTo>
                  <a:pt x="2041" y="3038"/>
                </a:lnTo>
                <a:lnTo>
                  <a:pt x="2051" y="3073"/>
                </a:lnTo>
                <a:lnTo>
                  <a:pt x="2067" y="3105"/>
                </a:lnTo>
                <a:lnTo>
                  <a:pt x="2086" y="3135"/>
                </a:lnTo>
                <a:lnTo>
                  <a:pt x="2112" y="3161"/>
                </a:lnTo>
                <a:lnTo>
                  <a:pt x="2140" y="3180"/>
                </a:lnTo>
                <a:lnTo>
                  <a:pt x="2174" y="3196"/>
                </a:lnTo>
                <a:lnTo>
                  <a:pt x="2208" y="3206"/>
                </a:lnTo>
                <a:lnTo>
                  <a:pt x="2246" y="3208"/>
                </a:lnTo>
                <a:lnTo>
                  <a:pt x="2283" y="3206"/>
                </a:lnTo>
                <a:lnTo>
                  <a:pt x="2318" y="3196"/>
                </a:lnTo>
                <a:lnTo>
                  <a:pt x="2350" y="3180"/>
                </a:lnTo>
                <a:lnTo>
                  <a:pt x="2380" y="3161"/>
                </a:lnTo>
                <a:lnTo>
                  <a:pt x="2404" y="3135"/>
                </a:lnTo>
                <a:lnTo>
                  <a:pt x="2425" y="3105"/>
                </a:lnTo>
                <a:lnTo>
                  <a:pt x="2441" y="3073"/>
                </a:lnTo>
                <a:lnTo>
                  <a:pt x="2450" y="3038"/>
                </a:lnTo>
                <a:lnTo>
                  <a:pt x="2453" y="3001"/>
                </a:lnTo>
                <a:lnTo>
                  <a:pt x="2450" y="2964"/>
                </a:lnTo>
                <a:lnTo>
                  <a:pt x="2441" y="2929"/>
                </a:lnTo>
                <a:lnTo>
                  <a:pt x="2425" y="2897"/>
                </a:lnTo>
                <a:lnTo>
                  <a:pt x="2404" y="2867"/>
                </a:lnTo>
                <a:lnTo>
                  <a:pt x="2380" y="2843"/>
                </a:lnTo>
                <a:lnTo>
                  <a:pt x="2350" y="2822"/>
                </a:lnTo>
                <a:lnTo>
                  <a:pt x="2318" y="2806"/>
                </a:lnTo>
                <a:lnTo>
                  <a:pt x="2283" y="2797"/>
                </a:lnTo>
                <a:lnTo>
                  <a:pt x="2246" y="2793"/>
                </a:lnTo>
                <a:close/>
                <a:moveTo>
                  <a:pt x="1213" y="2716"/>
                </a:moveTo>
                <a:lnTo>
                  <a:pt x="1793" y="2716"/>
                </a:lnTo>
                <a:lnTo>
                  <a:pt x="1793" y="2873"/>
                </a:lnTo>
                <a:lnTo>
                  <a:pt x="1213" y="2873"/>
                </a:lnTo>
                <a:lnTo>
                  <a:pt x="1213" y="2716"/>
                </a:lnTo>
                <a:close/>
                <a:moveTo>
                  <a:pt x="2246" y="2684"/>
                </a:moveTo>
                <a:lnTo>
                  <a:pt x="2293" y="2688"/>
                </a:lnTo>
                <a:lnTo>
                  <a:pt x="2337" y="2698"/>
                </a:lnTo>
                <a:lnTo>
                  <a:pt x="2380" y="2714"/>
                </a:lnTo>
                <a:lnTo>
                  <a:pt x="2418" y="2736"/>
                </a:lnTo>
                <a:lnTo>
                  <a:pt x="2453" y="2763"/>
                </a:lnTo>
                <a:lnTo>
                  <a:pt x="2484" y="2793"/>
                </a:lnTo>
                <a:lnTo>
                  <a:pt x="2511" y="2829"/>
                </a:lnTo>
                <a:lnTo>
                  <a:pt x="2533" y="2867"/>
                </a:lnTo>
                <a:lnTo>
                  <a:pt x="2549" y="2910"/>
                </a:lnTo>
                <a:lnTo>
                  <a:pt x="2559" y="2954"/>
                </a:lnTo>
                <a:lnTo>
                  <a:pt x="2563" y="3001"/>
                </a:lnTo>
                <a:lnTo>
                  <a:pt x="2559" y="3048"/>
                </a:lnTo>
                <a:lnTo>
                  <a:pt x="2549" y="3092"/>
                </a:lnTo>
                <a:lnTo>
                  <a:pt x="2533" y="3135"/>
                </a:lnTo>
                <a:lnTo>
                  <a:pt x="2511" y="3173"/>
                </a:lnTo>
                <a:lnTo>
                  <a:pt x="2484" y="3208"/>
                </a:lnTo>
                <a:lnTo>
                  <a:pt x="2453" y="3240"/>
                </a:lnTo>
                <a:lnTo>
                  <a:pt x="2418" y="3266"/>
                </a:lnTo>
                <a:lnTo>
                  <a:pt x="2380" y="3288"/>
                </a:lnTo>
                <a:lnTo>
                  <a:pt x="2337" y="3304"/>
                </a:lnTo>
                <a:lnTo>
                  <a:pt x="2293" y="3314"/>
                </a:lnTo>
                <a:lnTo>
                  <a:pt x="2246" y="3318"/>
                </a:lnTo>
                <a:lnTo>
                  <a:pt x="2199" y="3314"/>
                </a:lnTo>
                <a:lnTo>
                  <a:pt x="2154" y="3304"/>
                </a:lnTo>
                <a:lnTo>
                  <a:pt x="2112" y="3288"/>
                </a:lnTo>
                <a:lnTo>
                  <a:pt x="2074" y="3266"/>
                </a:lnTo>
                <a:lnTo>
                  <a:pt x="2039" y="3240"/>
                </a:lnTo>
                <a:lnTo>
                  <a:pt x="2007" y="3208"/>
                </a:lnTo>
                <a:lnTo>
                  <a:pt x="1981" y="3173"/>
                </a:lnTo>
                <a:lnTo>
                  <a:pt x="1959" y="3135"/>
                </a:lnTo>
                <a:lnTo>
                  <a:pt x="1943" y="3092"/>
                </a:lnTo>
                <a:lnTo>
                  <a:pt x="1933" y="3048"/>
                </a:lnTo>
                <a:lnTo>
                  <a:pt x="1929" y="3001"/>
                </a:lnTo>
                <a:lnTo>
                  <a:pt x="1933" y="2954"/>
                </a:lnTo>
                <a:lnTo>
                  <a:pt x="1943" y="2910"/>
                </a:lnTo>
                <a:lnTo>
                  <a:pt x="1959" y="2867"/>
                </a:lnTo>
                <a:lnTo>
                  <a:pt x="1981" y="2829"/>
                </a:lnTo>
                <a:lnTo>
                  <a:pt x="2007" y="2793"/>
                </a:lnTo>
                <a:lnTo>
                  <a:pt x="2039" y="2763"/>
                </a:lnTo>
                <a:lnTo>
                  <a:pt x="2074" y="2736"/>
                </a:lnTo>
                <a:lnTo>
                  <a:pt x="2112" y="2714"/>
                </a:lnTo>
                <a:lnTo>
                  <a:pt x="2154" y="2698"/>
                </a:lnTo>
                <a:lnTo>
                  <a:pt x="2199" y="2688"/>
                </a:lnTo>
                <a:lnTo>
                  <a:pt x="2246" y="2684"/>
                </a:lnTo>
                <a:close/>
                <a:moveTo>
                  <a:pt x="1886" y="2235"/>
                </a:moveTo>
                <a:lnTo>
                  <a:pt x="1813" y="2239"/>
                </a:lnTo>
                <a:lnTo>
                  <a:pt x="1742" y="2248"/>
                </a:lnTo>
                <a:lnTo>
                  <a:pt x="1672" y="2266"/>
                </a:lnTo>
                <a:lnTo>
                  <a:pt x="1605" y="2289"/>
                </a:lnTo>
                <a:lnTo>
                  <a:pt x="1541" y="2317"/>
                </a:lnTo>
                <a:lnTo>
                  <a:pt x="1480" y="2351"/>
                </a:lnTo>
                <a:lnTo>
                  <a:pt x="1424" y="2391"/>
                </a:lnTo>
                <a:lnTo>
                  <a:pt x="1370" y="2435"/>
                </a:lnTo>
                <a:lnTo>
                  <a:pt x="1322" y="2484"/>
                </a:lnTo>
                <a:lnTo>
                  <a:pt x="1276" y="2538"/>
                </a:lnTo>
                <a:lnTo>
                  <a:pt x="1237" y="2595"/>
                </a:lnTo>
                <a:lnTo>
                  <a:pt x="1203" y="2656"/>
                </a:lnTo>
                <a:lnTo>
                  <a:pt x="1175" y="2720"/>
                </a:lnTo>
                <a:lnTo>
                  <a:pt x="1151" y="2786"/>
                </a:lnTo>
                <a:lnTo>
                  <a:pt x="1134" y="2856"/>
                </a:lnTo>
                <a:lnTo>
                  <a:pt x="1124" y="2927"/>
                </a:lnTo>
                <a:lnTo>
                  <a:pt x="1121" y="3001"/>
                </a:lnTo>
                <a:lnTo>
                  <a:pt x="1124" y="3075"/>
                </a:lnTo>
                <a:lnTo>
                  <a:pt x="1134" y="3147"/>
                </a:lnTo>
                <a:lnTo>
                  <a:pt x="1151" y="3216"/>
                </a:lnTo>
                <a:lnTo>
                  <a:pt x="1175" y="3283"/>
                </a:lnTo>
                <a:lnTo>
                  <a:pt x="1203" y="3347"/>
                </a:lnTo>
                <a:lnTo>
                  <a:pt x="1237" y="3407"/>
                </a:lnTo>
                <a:lnTo>
                  <a:pt x="1276" y="3464"/>
                </a:lnTo>
                <a:lnTo>
                  <a:pt x="1322" y="3518"/>
                </a:lnTo>
                <a:lnTo>
                  <a:pt x="1370" y="3567"/>
                </a:lnTo>
                <a:lnTo>
                  <a:pt x="1424" y="3611"/>
                </a:lnTo>
                <a:lnTo>
                  <a:pt x="1480" y="3650"/>
                </a:lnTo>
                <a:lnTo>
                  <a:pt x="1541" y="3685"/>
                </a:lnTo>
                <a:lnTo>
                  <a:pt x="1605" y="3713"/>
                </a:lnTo>
                <a:lnTo>
                  <a:pt x="1672" y="3736"/>
                </a:lnTo>
                <a:lnTo>
                  <a:pt x="1742" y="3754"/>
                </a:lnTo>
                <a:lnTo>
                  <a:pt x="1813" y="3763"/>
                </a:lnTo>
                <a:lnTo>
                  <a:pt x="1886" y="3767"/>
                </a:lnTo>
                <a:lnTo>
                  <a:pt x="1960" y="3763"/>
                </a:lnTo>
                <a:lnTo>
                  <a:pt x="2032" y="3754"/>
                </a:lnTo>
                <a:lnTo>
                  <a:pt x="2101" y="3736"/>
                </a:lnTo>
                <a:lnTo>
                  <a:pt x="2169" y="3713"/>
                </a:lnTo>
                <a:lnTo>
                  <a:pt x="2232" y="3685"/>
                </a:lnTo>
                <a:lnTo>
                  <a:pt x="2293" y="3650"/>
                </a:lnTo>
                <a:lnTo>
                  <a:pt x="2350" y="3611"/>
                </a:lnTo>
                <a:lnTo>
                  <a:pt x="2403" y="3567"/>
                </a:lnTo>
                <a:lnTo>
                  <a:pt x="2452" y="3518"/>
                </a:lnTo>
                <a:lnTo>
                  <a:pt x="2496" y="3464"/>
                </a:lnTo>
                <a:lnTo>
                  <a:pt x="2536" y="3407"/>
                </a:lnTo>
                <a:lnTo>
                  <a:pt x="2570" y="3347"/>
                </a:lnTo>
                <a:lnTo>
                  <a:pt x="2599" y="3283"/>
                </a:lnTo>
                <a:lnTo>
                  <a:pt x="2621" y="3216"/>
                </a:lnTo>
                <a:lnTo>
                  <a:pt x="2639" y="3147"/>
                </a:lnTo>
                <a:lnTo>
                  <a:pt x="2648" y="3075"/>
                </a:lnTo>
                <a:lnTo>
                  <a:pt x="2652" y="3001"/>
                </a:lnTo>
                <a:lnTo>
                  <a:pt x="2648" y="2927"/>
                </a:lnTo>
                <a:lnTo>
                  <a:pt x="2639" y="2856"/>
                </a:lnTo>
                <a:lnTo>
                  <a:pt x="2621" y="2786"/>
                </a:lnTo>
                <a:lnTo>
                  <a:pt x="2599" y="2720"/>
                </a:lnTo>
                <a:lnTo>
                  <a:pt x="2570" y="2656"/>
                </a:lnTo>
                <a:lnTo>
                  <a:pt x="2536" y="2595"/>
                </a:lnTo>
                <a:lnTo>
                  <a:pt x="2496" y="2538"/>
                </a:lnTo>
                <a:lnTo>
                  <a:pt x="2452" y="2484"/>
                </a:lnTo>
                <a:lnTo>
                  <a:pt x="2403" y="2435"/>
                </a:lnTo>
                <a:lnTo>
                  <a:pt x="2350" y="2391"/>
                </a:lnTo>
                <a:lnTo>
                  <a:pt x="2293" y="2351"/>
                </a:lnTo>
                <a:lnTo>
                  <a:pt x="2232" y="2317"/>
                </a:lnTo>
                <a:lnTo>
                  <a:pt x="2169" y="2289"/>
                </a:lnTo>
                <a:lnTo>
                  <a:pt x="2101" y="2266"/>
                </a:lnTo>
                <a:lnTo>
                  <a:pt x="2032" y="2248"/>
                </a:lnTo>
                <a:lnTo>
                  <a:pt x="1960" y="2239"/>
                </a:lnTo>
                <a:lnTo>
                  <a:pt x="1886" y="2235"/>
                </a:lnTo>
                <a:close/>
                <a:moveTo>
                  <a:pt x="1886" y="2119"/>
                </a:moveTo>
                <a:lnTo>
                  <a:pt x="1967" y="2123"/>
                </a:lnTo>
                <a:lnTo>
                  <a:pt x="2045" y="2134"/>
                </a:lnTo>
                <a:lnTo>
                  <a:pt x="2121" y="2151"/>
                </a:lnTo>
                <a:lnTo>
                  <a:pt x="2194" y="2175"/>
                </a:lnTo>
                <a:lnTo>
                  <a:pt x="2264" y="2204"/>
                </a:lnTo>
                <a:lnTo>
                  <a:pt x="2332" y="2240"/>
                </a:lnTo>
                <a:lnTo>
                  <a:pt x="2394" y="2282"/>
                </a:lnTo>
                <a:lnTo>
                  <a:pt x="2455" y="2327"/>
                </a:lnTo>
                <a:lnTo>
                  <a:pt x="2510" y="2379"/>
                </a:lnTo>
                <a:lnTo>
                  <a:pt x="2560" y="2434"/>
                </a:lnTo>
                <a:lnTo>
                  <a:pt x="2607" y="2493"/>
                </a:lnTo>
                <a:lnTo>
                  <a:pt x="2647" y="2557"/>
                </a:lnTo>
                <a:lnTo>
                  <a:pt x="2683" y="2624"/>
                </a:lnTo>
                <a:lnTo>
                  <a:pt x="2712" y="2694"/>
                </a:lnTo>
                <a:lnTo>
                  <a:pt x="2737" y="2766"/>
                </a:lnTo>
                <a:lnTo>
                  <a:pt x="2754" y="2843"/>
                </a:lnTo>
                <a:lnTo>
                  <a:pt x="2765" y="2921"/>
                </a:lnTo>
                <a:lnTo>
                  <a:pt x="2768" y="3001"/>
                </a:lnTo>
                <a:lnTo>
                  <a:pt x="2765" y="3081"/>
                </a:lnTo>
                <a:lnTo>
                  <a:pt x="2754" y="3159"/>
                </a:lnTo>
                <a:lnTo>
                  <a:pt x="2737" y="3235"/>
                </a:lnTo>
                <a:lnTo>
                  <a:pt x="2712" y="3308"/>
                </a:lnTo>
                <a:lnTo>
                  <a:pt x="2683" y="3379"/>
                </a:lnTo>
                <a:lnTo>
                  <a:pt x="2647" y="3445"/>
                </a:lnTo>
                <a:lnTo>
                  <a:pt x="2607" y="3509"/>
                </a:lnTo>
                <a:lnTo>
                  <a:pt x="2560" y="3569"/>
                </a:lnTo>
                <a:lnTo>
                  <a:pt x="2510" y="3625"/>
                </a:lnTo>
                <a:lnTo>
                  <a:pt x="2455" y="3675"/>
                </a:lnTo>
                <a:lnTo>
                  <a:pt x="2394" y="3722"/>
                </a:lnTo>
                <a:lnTo>
                  <a:pt x="2331" y="3762"/>
                </a:lnTo>
                <a:lnTo>
                  <a:pt x="2264" y="3798"/>
                </a:lnTo>
                <a:lnTo>
                  <a:pt x="2194" y="3827"/>
                </a:lnTo>
                <a:lnTo>
                  <a:pt x="2121" y="3852"/>
                </a:lnTo>
                <a:lnTo>
                  <a:pt x="2045" y="3869"/>
                </a:lnTo>
                <a:lnTo>
                  <a:pt x="1967" y="3879"/>
                </a:lnTo>
                <a:lnTo>
                  <a:pt x="1886" y="3882"/>
                </a:lnTo>
                <a:lnTo>
                  <a:pt x="1807" y="3879"/>
                </a:lnTo>
                <a:lnTo>
                  <a:pt x="1728" y="3869"/>
                </a:lnTo>
                <a:lnTo>
                  <a:pt x="1653" y="3852"/>
                </a:lnTo>
                <a:lnTo>
                  <a:pt x="1580" y="3827"/>
                </a:lnTo>
                <a:lnTo>
                  <a:pt x="1510" y="3798"/>
                </a:lnTo>
                <a:lnTo>
                  <a:pt x="1442" y="3762"/>
                </a:lnTo>
                <a:lnTo>
                  <a:pt x="1378" y="3722"/>
                </a:lnTo>
                <a:lnTo>
                  <a:pt x="1319" y="3675"/>
                </a:lnTo>
                <a:lnTo>
                  <a:pt x="1264" y="3625"/>
                </a:lnTo>
                <a:lnTo>
                  <a:pt x="1213" y="3569"/>
                </a:lnTo>
                <a:lnTo>
                  <a:pt x="1167" y="3509"/>
                </a:lnTo>
                <a:lnTo>
                  <a:pt x="1125" y="3445"/>
                </a:lnTo>
                <a:lnTo>
                  <a:pt x="1090" y="3379"/>
                </a:lnTo>
                <a:lnTo>
                  <a:pt x="1060" y="3308"/>
                </a:lnTo>
                <a:lnTo>
                  <a:pt x="1037" y="3235"/>
                </a:lnTo>
                <a:lnTo>
                  <a:pt x="1020" y="3159"/>
                </a:lnTo>
                <a:lnTo>
                  <a:pt x="1009" y="3081"/>
                </a:lnTo>
                <a:lnTo>
                  <a:pt x="1005" y="3001"/>
                </a:lnTo>
                <a:lnTo>
                  <a:pt x="1009" y="2921"/>
                </a:lnTo>
                <a:lnTo>
                  <a:pt x="1020" y="2843"/>
                </a:lnTo>
                <a:lnTo>
                  <a:pt x="1037" y="2766"/>
                </a:lnTo>
                <a:lnTo>
                  <a:pt x="1060" y="2694"/>
                </a:lnTo>
                <a:lnTo>
                  <a:pt x="1090" y="2624"/>
                </a:lnTo>
                <a:lnTo>
                  <a:pt x="1125" y="2557"/>
                </a:lnTo>
                <a:lnTo>
                  <a:pt x="1167" y="2493"/>
                </a:lnTo>
                <a:lnTo>
                  <a:pt x="1213" y="2434"/>
                </a:lnTo>
                <a:lnTo>
                  <a:pt x="1264" y="2379"/>
                </a:lnTo>
                <a:lnTo>
                  <a:pt x="1319" y="2327"/>
                </a:lnTo>
                <a:lnTo>
                  <a:pt x="1378" y="2282"/>
                </a:lnTo>
                <a:lnTo>
                  <a:pt x="1442" y="2240"/>
                </a:lnTo>
                <a:lnTo>
                  <a:pt x="1510" y="2204"/>
                </a:lnTo>
                <a:lnTo>
                  <a:pt x="1580" y="2175"/>
                </a:lnTo>
                <a:lnTo>
                  <a:pt x="1653" y="2151"/>
                </a:lnTo>
                <a:lnTo>
                  <a:pt x="1728" y="2134"/>
                </a:lnTo>
                <a:lnTo>
                  <a:pt x="1807" y="2123"/>
                </a:lnTo>
                <a:lnTo>
                  <a:pt x="1886" y="2119"/>
                </a:lnTo>
                <a:close/>
                <a:moveTo>
                  <a:pt x="2648" y="1902"/>
                </a:moveTo>
                <a:lnTo>
                  <a:pt x="2768" y="1975"/>
                </a:lnTo>
                <a:lnTo>
                  <a:pt x="2588" y="2267"/>
                </a:lnTo>
                <a:lnTo>
                  <a:pt x="2471" y="2194"/>
                </a:lnTo>
                <a:lnTo>
                  <a:pt x="2648" y="1902"/>
                </a:lnTo>
                <a:close/>
                <a:moveTo>
                  <a:pt x="1325" y="1836"/>
                </a:moveTo>
                <a:lnTo>
                  <a:pt x="1473" y="2111"/>
                </a:lnTo>
                <a:lnTo>
                  <a:pt x="1351" y="2177"/>
                </a:lnTo>
                <a:lnTo>
                  <a:pt x="1204" y="1902"/>
                </a:lnTo>
                <a:lnTo>
                  <a:pt x="1325" y="1836"/>
                </a:lnTo>
                <a:close/>
                <a:moveTo>
                  <a:pt x="1121" y="1158"/>
                </a:moveTo>
                <a:lnTo>
                  <a:pt x="1121" y="1534"/>
                </a:lnTo>
                <a:lnTo>
                  <a:pt x="1154" y="1519"/>
                </a:lnTo>
                <a:lnTo>
                  <a:pt x="1160" y="1479"/>
                </a:lnTo>
                <a:lnTo>
                  <a:pt x="1163" y="1434"/>
                </a:lnTo>
                <a:lnTo>
                  <a:pt x="1163" y="1388"/>
                </a:lnTo>
                <a:lnTo>
                  <a:pt x="1162" y="1342"/>
                </a:lnTo>
                <a:lnTo>
                  <a:pt x="1157" y="1297"/>
                </a:lnTo>
                <a:lnTo>
                  <a:pt x="1150" y="1254"/>
                </a:lnTo>
                <a:lnTo>
                  <a:pt x="1141" y="1216"/>
                </a:lnTo>
                <a:lnTo>
                  <a:pt x="1132" y="1184"/>
                </a:lnTo>
                <a:lnTo>
                  <a:pt x="1121" y="1158"/>
                </a:lnTo>
                <a:close/>
                <a:moveTo>
                  <a:pt x="585" y="1158"/>
                </a:moveTo>
                <a:lnTo>
                  <a:pt x="576" y="1180"/>
                </a:lnTo>
                <a:lnTo>
                  <a:pt x="566" y="1208"/>
                </a:lnTo>
                <a:lnTo>
                  <a:pt x="558" y="1242"/>
                </a:lnTo>
                <a:lnTo>
                  <a:pt x="551" y="1278"/>
                </a:lnTo>
                <a:lnTo>
                  <a:pt x="546" y="1319"/>
                </a:lnTo>
                <a:lnTo>
                  <a:pt x="544" y="1361"/>
                </a:lnTo>
                <a:lnTo>
                  <a:pt x="542" y="1402"/>
                </a:lnTo>
                <a:lnTo>
                  <a:pt x="542" y="1443"/>
                </a:lnTo>
                <a:lnTo>
                  <a:pt x="546" y="1483"/>
                </a:lnTo>
                <a:lnTo>
                  <a:pt x="552" y="1520"/>
                </a:lnTo>
                <a:lnTo>
                  <a:pt x="585" y="1534"/>
                </a:lnTo>
                <a:lnTo>
                  <a:pt x="585" y="1158"/>
                </a:lnTo>
                <a:close/>
                <a:moveTo>
                  <a:pt x="1838" y="899"/>
                </a:moveTo>
                <a:lnTo>
                  <a:pt x="2129" y="899"/>
                </a:lnTo>
                <a:lnTo>
                  <a:pt x="2129" y="1038"/>
                </a:lnTo>
                <a:lnTo>
                  <a:pt x="1838" y="1038"/>
                </a:lnTo>
                <a:lnTo>
                  <a:pt x="1838" y="899"/>
                </a:lnTo>
                <a:close/>
                <a:moveTo>
                  <a:pt x="853" y="833"/>
                </a:moveTo>
                <a:lnTo>
                  <a:pt x="789" y="1253"/>
                </a:lnTo>
                <a:lnTo>
                  <a:pt x="853" y="1340"/>
                </a:lnTo>
                <a:lnTo>
                  <a:pt x="854" y="1340"/>
                </a:lnTo>
                <a:lnTo>
                  <a:pt x="917" y="1253"/>
                </a:lnTo>
                <a:lnTo>
                  <a:pt x="854" y="833"/>
                </a:lnTo>
                <a:lnTo>
                  <a:pt x="853" y="833"/>
                </a:lnTo>
                <a:close/>
                <a:moveTo>
                  <a:pt x="3119" y="754"/>
                </a:moveTo>
                <a:lnTo>
                  <a:pt x="3079" y="757"/>
                </a:lnTo>
                <a:lnTo>
                  <a:pt x="3042" y="765"/>
                </a:lnTo>
                <a:lnTo>
                  <a:pt x="3007" y="779"/>
                </a:lnTo>
                <a:lnTo>
                  <a:pt x="2971" y="798"/>
                </a:lnTo>
                <a:lnTo>
                  <a:pt x="2941" y="822"/>
                </a:lnTo>
                <a:lnTo>
                  <a:pt x="2915" y="849"/>
                </a:lnTo>
                <a:lnTo>
                  <a:pt x="2893" y="879"/>
                </a:lnTo>
                <a:lnTo>
                  <a:pt x="2874" y="911"/>
                </a:lnTo>
                <a:lnTo>
                  <a:pt x="2862" y="947"/>
                </a:lnTo>
                <a:lnTo>
                  <a:pt x="2853" y="984"/>
                </a:lnTo>
                <a:lnTo>
                  <a:pt x="2851" y="1021"/>
                </a:lnTo>
                <a:lnTo>
                  <a:pt x="2853" y="1059"/>
                </a:lnTo>
                <a:lnTo>
                  <a:pt x="2862" y="1097"/>
                </a:lnTo>
                <a:lnTo>
                  <a:pt x="2876" y="1134"/>
                </a:lnTo>
                <a:lnTo>
                  <a:pt x="2894" y="1168"/>
                </a:lnTo>
                <a:lnTo>
                  <a:pt x="2917" y="1197"/>
                </a:lnTo>
                <a:lnTo>
                  <a:pt x="2944" y="1224"/>
                </a:lnTo>
                <a:lnTo>
                  <a:pt x="2974" y="1247"/>
                </a:lnTo>
                <a:lnTo>
                  <a:pt x="3007" y="1265"/>
                </a:lnTo>
                <a:lnTo>
                  <a:pt x="3042" y="1278"/>
                </a:lnTo>
                <a:lnTo>
                  <a:pt x="3079" y="1286"/>
                </a:lnTo>
                <a:lnTo>
                  <a:pt x="3119" y="1289"/>
                </a:lnTo>
                <a:lnTo>
                  <a:pt x="3157" y="1286"/>
                </a:lnTo>
                <a:lnTo>
                  <a:pt x="3193" y="1278"/>
                </a:lnTo>
                <a:lnTo>
                  <a:pt x="3230" y="1265"/>
                </a:lnTo>
                <a:lnTo>
                  <a:pt x="3265" y="1245"/>
                </a:lnTo>
                <a:lnTo>
                  <a:pt x="3295" y="1222"/>
                </a:lnTo>
                <a:lnTo>
                  <a:pt x="3322" y="1195"/>
                </a:lnTo>
                <a:lnTo>
                  <a:pt x="3344" y="1164"/>
                </a:lnTo>
                <a:lnTo>
                  <a:pt x="3362" y="1131"/>
                </a:lnTo>
                <a:lnTo>
                  <a:pt x="3375" y="1097"/>
                </a:lnTo>
                <a:lnTo>
                  <a:pt x="3382" y="1060"/>
                </a:lnTo>
                <a:lnTo>
                  <a:pt x="3386" y="1023"/>
                </a:lnTo>
                <a:lnTo>
                  <a:pt x="3382" y="985"/>
                </a:lnTo>
                <a:lnTo>
                  <a:pt x="3375" y="947"/>
                </a:lnTo>
                <a:lnTo>
                  <a:pt x="3362" y="910"/>
                </a:lnTo>
                <a:lnTo>
                  <a:pt x="3342" y="876"/>
                </a:lnTo>
                <a:lnTo>
                  <a:pt x="3320" y="845"/>
                </a:lnTo>
                <a:lnTo>
                  <a:pt x="3293" y="819"/>
                </a:lnTo>
                <a:lnTo>
                  <a:pt x="3262" y="797"/>
                </a:lnTo>
                <a:lnTo>
                  <a:pt x="3229" y="779"/>
                </a:lnTo>
                <a:lnTo>
                  <a:pt x="3193" y="765"/>
                </a:lnTo>
                <a:lnTo>
                  <a:pt x="3157" y="757"/>
                </a:lnTo>
                <a:lnTo>
                  <a:pt x="3119" y="754"/>
                </a:lnTo>
                <a:close/>
                <a:moveTo>
                  <a:pt x="3254" y="494"/>
                </a:moveTo>
                <a:lnTo>
                  <a:pt x="3271" y="498"/>
                </a:lnTo>
                <a:lnTo>
                  <a:pt x="3342" y="525"/>
                </a:lnTo>
                <a:lnTo>
                  <a:pt x="3358" y="533"/>
                </a:lnTo>
                <a:lnTo>
                  <a:pt x="3371" y="544"/>
                </a:lnTo>
                <a:lnTo>
                  <a:pt x="3380" y="559"/>
                </a:lnTo>
                <a:lnTo>
                  <a:pt x="3385" y="576"/>
                </a:lnTo>
                <a:lnTo>
                  <a:pt x="3386" y="593"/>
                </a:lnTo>
                <a:lnTo>
                  <a:pt x="3382" y="611"/>
                </a:lnTo>
                <a:lnTo>
                  <a:pt x="3362" y="667"/>
                </a:lnTo>
                <a:lnTo>
                  <a:pt x="3395" y="692"/>
                </a:lnTo>
                <a:lnTo>
                  <a:pt x="3425" y="720"/>
                </a:lnTo>
                <a:lnTo>
                  <a:pt x="3452" y="752"/>
                </a:lnTo>
                <a:lnTo>
                  <a:pt x="3508" y="726"/>
                </a:lnTo>
                <a:lnTo>
                  <a:pt x="3525" y="721"/>
                </a:lnTo>
                <a:lnTo>
                  <a:pt x="3542" y="721"/>
                </a:lnTo>
                <a:lnTo>
                  <a:pt x="3559" y="725"/>
                </a:lnTo>
                <a:lnTo>
                  <a:pt x="3574" y="732"/>
                </a:lnTo>
                <a:lnTo>
                  <a:pt x="3587" y="744"/>
                </a:lnTo>
                <a:lnTo>
                  <a:pt x="3597" y="759"/>
                </a:lnTo>
                <a:lnTo>
                  <a:pt x="3628" y="828"/>
                </a:lnTo>
                <a:lnTo>
                  <a:pt x="3634" y="845"/>
                </a:lnTo>
                <a:lnTo>
                  <a:pt x="3634" y="863"/>
                </a:lnTo>
                <a:lnTo>
                  <a:pt x="3630" y="881"/>
                </a:lnTo>
                <a:lnTo>
                  <a:pt x="3623" y="895"/>
                </a:lnTo>
                <a:lnTo>
                  <a:pt x="3611" y="909"/>
                </a:lnTo>
                <a:lnTo>
                  <a:pt x="3595" y="917"/>
                </a:lnTo>
                <a:lnTo>
                  <a:pt x="3541" y="943"/>
                </a:lnTo>
                <a:lnTo>
                  <a:pt x="3547" y="985"/>
                </a:lnTo>
                <a:lnTo>
                  <a:pt x="3548" y="1026"/>
                </a:lnTo>
                <a:lnTo>
                  <a:pt x="3546" y="1067"/>
                </a:lnTo>
                <a:lnTo>
                  <a:pt x="3602" y="1088"/>
                </a:lnTo>
                <a:lnTo>
                  <a:pt x="3618" y="1097"/>
                </a:lnTo>
                <a:lnTo>
                  <a:pt x="3630" y="1109"/>
                </a:lnTo>
                <a:lnTo>
                  <a:pt x="3640" y="1123"/>
                </a:lnTo>
                <a:lnTo>
                  <a:pt x="3645" y="1140"/>
                </a:lnTo>
                <a:lnTo>
                  <a:pt x="3646" y="1157"/>
                </a:lnTo>
                <a:lnTo>
                  <a:pt x="3641" y="1175"/>
                </a:lnTo>
                <a:lnTo>
                  <a:pt x="3616" y="1245"/>
                </a:lnTo>
                <a:lnTo>
                  <a:pt x="3607" y="1261"/>
                </a:lnTo>
                <a:lnTo>
                  <a:pt x="3596" y="1275"/>
                </a:lnTo>
                <a:lnTo>
                  <a:pt x="3580" y="1283"/>
                </a:lnTo>
                <a:lnTo>
                  <a:pt x="3564" y="1289"/>
                </a:lnTo>
                <a:lnTo>
                  <a:pt x="3546" y="1289"/>
                </a:lnTo>
                <a:lnTo>
                  <a:pt x="3528" y="1286"/>
                </a:lnTo>
                <a:lnTo>
                  <a:pt x="3473" y="1265"/>
                </a:lnTo>
                <a:lnTo>
                  <a:pt x="3447" y="1298"/>
                </a:lnTo>
                <a:lnTo>
                  <a:pt x="3419" y="1329"/>
                </a:lnTo>
                <a:lnTo>
                  <a:pt x="3389" y="1356"/>
                </a:lnTo>
                <a:lnTo>
                  <a:pt x="3413" y="1411"/>
                </a:lnTo>
                <a:lnTo>
                  <a:pt x="3418" y="1428"/>
                </a:lnTo>
                <a:lnTo>
                  <a:pt x="3419" y="1445"/>
                </a:lnTo>
                <a:lnTo>
                  <a:pt x="3416" y="1463"/>
                </a:lnTo>
                <a:lnTo>
                  <a:pt x="3407" y="1477"/>
                </a:lnTo>
                <a:lnTo>
                  <a:pt x="3396" y="1491"/>
                </a:lnTo>
                <a:lnTo>
                  <a:pt x="3380" y="1501"/>
                </a:lnTo>
                <a:lnTo>
                  <a:pt x="3311" y="1531"/>
                </a:lnTo>
                <a:lnTo>
                  <a:pt x="3294" y="1537"/>
                </a:lnTo>
                <a:lnTo>
                  <a:pt x="3277" y="1537"/>
                </a:lnTo>
                <a:lnTo>
                  <a:pt x="3260" y="1534"/>
                </a:lnTo>
                <a:lnTo>
                  <a:pt x="3245" y="1526"/>
                </a:lnTo>
                <a:lnTo>
                  <a:pt x="3231" y="1514"/>
                </a:lnTo>
                <a:lnTo>
                  <a:pt x="3222" y="1498"/>
                </a:lnTo>
                <a:lnTo>
                  <a:pt x="3197" y="1444"/>
                </a:lnTo>
                <a:lnTo>
                  <a:pt x="3155" y="1450"/>
                </a:lnTo>
                <a:lnTo>
                  <a:pt x="3114" y="1452"/>
                </a:lnTo>
                <a:lnTo>
                  <a:pt x="3073" y="1449"/>
                </a:lnTo>
                <a:lnTo>
                  <a:pt x="3052" y="1506"/>
                </a:lnTo>
                <a:lnTo>
                  <a:pt x="3044" y="1522"/>
                </a:lnTo>
                <a:lnTo>
                  <a:pt x="3031" y="1534"/>
                </a:lnTo>
                <a:lnTo>
                  <a:pt x="3017" y="1544"/>
                </a:lnTo>
                <a:lnTo>
                  <a:pt x="2999" y="1549"/>
                </a:lnTo>
                <a:lnTo>
                  <a:pt x="2982" y="1550"/>
                </a:lnTo>
                <a:lnTo>
                  <a:pt x="2965" y="1545"/>
                </a:lnTo>
                <a:lnTo>
                  <a:pt x="2894" y="1519"/>
                </a:lnTo>
                <a:lnTo>
                  <a:pt x="2878" y="1510"/>
                </a:lnTo>
                <a:lnTo>
                  <a:pt x="2866" y="1499"/>
                </a:lnTo>
                <a:lnTo>
                  <a:pt x="2856" y="1485"/>
                </a:lnTo>
                <a:lnTo>
                  <a:pt x="2851" y="1468"/>
                </a:lnTo>
                <a:lnTo>
                  <a:pt x="2850" y="1450"/>
                </a:lnTo>
                <a:lnTo>
                  <a:pt x="2855" y="1432"/>
                </a:lnTo>
                <a:lnTo>
                  <a:pt x="2876" y="1377"/>
                </a:lnTo>
                <a:lnTo>
                  <a:pt x="2842" y="1351"/>
                </a:lnTo>
                <a:lnTo>
                  <a:pt x="2812" y="1323"/>
                </a:lnTo>
                <a:lnTo>
                  <a:pt x="2783" y="1292"/>
                </a:lnTo>
                <a:lnTo>
                  <a:pt x="2729" y="1317"/>
                </a:lnTo>
                <a:lnTo>
                  <a:pt x="2712" y="1323"/>
                </a:lnTo>
                <a:lnTo>
                  <a:pt x="2695" y="1323"/>
                </a:lnTo>
                <a:lnTo>
                  <a:pt x="2678" y="1319"/>
                </a:lnTo>
                <a:lnTo>
                  <a:pt x="2662" y="1310"/>
                </a:lnTo>
                <a:lnTo>
                  <a:pt x="2650" y="1299"/>
                </a:lnTo>
                <a:lnTo>
                  <a:pt x="2640" y="1283"/>
                </a:lnTo>
                <a:lnTo>
                  <a:pt x="2608" y="1215"/>
                </a:lnTo>
                <a:lnTo>
                  <a:pt x="2603" y="1197"/>
                </a:lnTo>
                <a:lnTo>
                  <a:pt x="2602" y="1180"/>
                </a:lnTo>
                <a:lnTo>
                  <a:pt x="2606" y="1163"/>
                </a:lnTo>
                <a:lnTo>
                  <a:pt x="2614" y="1148"/>
                </a:lnTo>
                <a:lnTo>
                  <a:pt x="2626" y="1135"/>
                </a:lnTo>
                <a:lnTo>
                  <a:pt x="2641" y="1125"/>
                </a:lnTo>
                <a:lnTo>
                  <a:pt x="2695" y="1100"/>
                </a:lnTo>
                <a:lnTo>
                  <a:pt x="2690" y="1059"/>
                </a:lnTo>
                <a:lnTo>
                  <a:pt x="2688" y="1017"/>
                </a:lnTo>
                <a:lnTo>
                  <a:pt x="2690" y="976"/>
                </a:lnTo>
                <a:lnTo>
                  <a:pt x="2635" y="956"/>
                </a:lnTo>
                <a:lnTo>
                  <a:pt x="2619" y="947"/>
                </a:lnTo>
                <a:lnTo>
                  <a:pt x="2606" y="936"/>
                </a:lnTo>
                <a:lnTo>
                  <a:pt x="2597" y="920"/>
                </a:lnTo>
                <a:lnTo>
                  <a:pt x="2591" y="904"/>
                </a:lnTo>
                <a:lnTo>
                  <a:pt x="2591" y="886"/>
                </a:lnTo>
                <a:lnTo>
                  <a:pt x="2594" y="868"/>
                </a:lnTo>
                <a:lnTo>
                  <a:pt x="2620" y="797"/>
                </a:lnTo>
                <a:lnTo>
                  <a:pt x="2629" y="782"/>
                </a:lnTo>
                <a:lnTo>
                  <a:pt x="2641" y="769"/>
                </a:lnTo>
                <a:lnTo>
                  <a:pt x="2656" y="760"/>
                </a:lnTo>
                <a:lnTo>
                  <a:pt x="2673" y="755"/>
                </a:lnTo>
                <a:lnTo>
                  <a:pt x="2690" y="754"/>
                </a:lnTo>
                <a:lnTo>
                  <a:pt x="2707" y="758"/>
                </a:lnTo>
                <a:lnTo>
                  <a:pt x="2764" y="779"/>
                </a:lnTo>
                <a:lnTo>
                  <a:pt x="2788" y="746"/>
                </a:lnTo>
                <a:lnTo>
                  <a:pt x="2817" y="715"/>
                </a:lnTo>
                <a:lnTo>
                  <a:pt x="2849" y="687"/>
                </a:lnTo>
                <a:lnTo>
                  <a:pt x="2823" y="633"/>
                </a:lnTo>
                <a:lnTo>
                  <a:pt x="2818" y="615"/>
                </a:lnTo>
                <a:lnTo>
                  <a:pt x="2817" y="598"/>
                </a:lnTo>
                <a:lnTo>
                  <a:pt x="2822" y="581"/>
                </a:lnTo>
                <a:lnTo>
                  <a:pt x="2829" y="565"/>
                </a:lnTo>
                <a:lnTo>
                  <a:pt x="2841" y="553"/>
                </a:lnTo>
                <a:lnTo>
                  <a:pt x="2856" y="543"/>
                </a:lnTo>
                <a:lnTo>
                  <a:pt x="2925" y="511"/>
                </a:lnTo>
                <a:lnTo>
                  <a:pt x="2942" y="506"/>
                </a:lnTo>
                <a:lnTo>
                  <a:pt x="2960" y="505"/>
                </a:lnTo>
                <a:lnTo>
                  <a:pt x="2976" y="510"/>
                </a:lnTo>
                <a:lnTo>
                  <a:pt x="2992" y="517"/>
                </a:lnTo>
                <a:lnTo>
                  <a:pt x="3004" y="530"/>
                </a:lnTo>
                <a:lnTo>
                  <a:pt x="3014" y="544"/>
                </a:lnTo>
                <a:lnTo>
                  <a:pt x="3040" y="598"/>
                </a:lnTo>
                <a:lnTo>
                  <a:pt x="3082" y="593"/>
                </a:lnTo>
                <a:lnTo>
                  <a:pt x="3122" y="592"/>
                </a:lnTo>
                <a:lnTo>
                  <a:pt x="3164" y="595"/>
                </a:lnTo>
                <a:lnTo>
                  <a:pt x="3185" y="538"/>
                </a:lnTo>
                <a:lnTo>
                  <a:pt x="3193" y="522"/>
                </a:lnTo>
                <a:lnTo>
                  <a:pt x="3204" y="510"/>
                </a:lnTo>
                <a:lnTo>
                  <a:pt x="3220" y="500"/>
                </a:lnTo>
                <a:lnTo>
                  <a:pt x="3236" y="495"/>
                </a:lnTo>
                <a:lnTo>
                  <a:pt x="3254" y="494"/>
                </a:lnTo>
                <a:close/>
                <a:moveTo>
                  <a:pt x="3131" y="256"/>
                </a:moveTo>
                <a:lnTo>
                  <a:pt x="3057" y="259"/>
                </a:lnTo>
                <a:lnTo>
                  <a:pt x="2985" y="269"/>
                </a:lnTo>
                <a:lnTo>
                  <a:pt x="2916" y="286"/>
                </a:lnTo>
                <a:lnTo>
                  <a:pt x="2849" y="310"/>
                </a:lnTo>
                <a:lnTo>
                  <a:pt x="2785" y="338"/>
                </a:lnTo>
                <a:lnTo>
                  <a:pt x="2725" y="372"/>
                </a:lnTo>
                <a:lnTo>
                  <a:pt x="2667" y="412"/>
                </a:lnTo>
                <a:lnTo>
                  <a:pt x="2614" y="456"/>
                </a:lnTo>
                <a:lnTo>
                  <a:pt x="2565" y="505"/>
                </a:lnTo>
                <a:lnTo>
                  <a:pt x="2521" y="559"/>
                </a:lnTo>
                <a:lnTo>
                  <a:pt x="2482" y="615"/>
                </a:lnTo>
                <a:lnTo>
                  <a:pt x="2447" y="677"/>
                </a:lnTo>
                <a:lnTo>
                  <a:pt x="2418" y="741"/>
                </a:lnTo>
                <a:lnTo>
                  <a:pt x="2396" y="807"/>
                </a:lnTo>
                <a:lnTo>
                  <a:pt x="2378" y="877"/>
                </a:lnTo>
                <a:lnTo>
                  <a:pt x="2367" y="948"/>
                </a:lnTo>
                <a:lnTo>
                  <a:pt x="2365" y="1022"/>
                </a:lnTo>
                <a:lnTo>
                  <a:pt x="2367" y="1096"/>
                </a:lnTo>
                <a:lnTo>
                  <a:pt x="2378" y="1168"/>
                </a:lnTo>
                <a:lnTo>
                  <a:pt x="2396" y="1237"/>
                </a:lnTo>
                <a:lnTo>
                  <a:pt x="2418" y="1304"/>
                </a:lnTo>
                <a:lnTo>
                  <a:pt x="2447" y="1368"/>
                </a:lnTo>
                <a:lnTo>
                  <a:pt x="2482" y="1428"/>
                </a:lnTo>
                <a:lnTo>
                  <a:pt x="2521" y="1485"/>
                </a:lnTo>
                <a:lnTo>
                  <a:pt x="2565" y="1539"/>
                </a:lnTo>
                <a:lnTo>
                  <a:pt x="2614" y="1588"/>
                </a:lnTo>
                <a:lnTo>
                  <a:pt x="2667" y="1632"/>
                </a:lnTo>
                <a:lnTo>
                  <a:pt x="2725" y="1671"/>
                </a:lnTo>
                <a:lnTo>
                  <a:pt x="2785" y="1706"/>
                </a:lnTo>
                <a:lnTo>
                  <a:pt x="2849" y="1734"/>
                </a:lnTo>
                <a:lnTo>
                  <a:pt x="2916" y="1757"/>
                </a:lnTo>
                <a:lnTo>
                  <a:pt x="2985" y="1774"/>
                </a:lnTo>
                <a:lnTo>
                  <a:pt x="3057" y="1784"/>
                </a:lnTo>
                <a:lnTo>
                  <a:pt x="3131" y="1788"/>
                </a:lnTo>
                <a:lnTo>
                  <a:pt x="3204" y="1784"/>
                </a:lnTo>
                <a:lnTo>
                  <a:pt x="3276" y="1774"/>
                </a:lnTo>
                <a:lnTo>
                  <a:pt x="3346" y="1757"/>
                </a:lnTo>
                <a:lnTo>
                  <a:pt x="3412" y="1734"/>
                </a:lnTo>
                <a:lnTo>
                  <a:pt x="3476" y="1706"/>
                </a:lnTo>
                <a:lnTo>
                  <a:pt x="3537" y="1671"/>
                </a:lnTo>
                <a:lnTo>
                  <a:pt x="3593" y="1632"/>
                </a:lnTo>
                <a:lnTo>
                  <a:pt x="3646" y="1588"/>
                </a:lnTo>
                <a:lnTo>
                  <a:pt x="3695" y="1539"/>
                </a:lnTo>
                <a:lnTo>
                  <a:pt x="3740" y="1485"/>
                </a:lnTo>
                <a:lnTo>
                  <a:pt x="3780" y="1428"/>
                </a:lnTo>
                <a:lnTo>
                  <a:pt x="3814" y="1368"/>
                </a:lnTo>
                <a:lnTo>
                  <a:pt x="3843" y="1304"/>
                </a:lnTo>
                <a:lnTo>
                  <a:pt x="3866" y="1237"/>
                </a:lnTo>
                <a:lnTo>
                  <a:pt x="3883" y="1168"/>
                </a:lnTo>
                <a:lnTo>
                  <a:pt x="3893" y="1096"/>
                </a:lnTo>
                <a:lnTo>
                  <a:pt x="3897" y="1022"/>
                </a:lnTo>
                <a:lnTo>
                  <a:pt x="3893" y="948"/>
                </a:lnTo>
                <a:lnTo>
                  <a:pt x="3883" y="877"/>
                </a:lnTo>
                <a:lnTo>
                  <a:pt x="3866" y="807"/>
                </a:lnTo>
                <a:lnTo>
                  <a:pt x="3843" y="741"/>
                </a:lnTo>
                <a:lnTo>
                  <a:pt x="3814" y="677"/>
                </a:lnTo>
                <a:lnTo>
                  <a:pt x="3780" y="615"/>
                </a:lnTo>
                <a:lnTo>
                  <a:pt x="3740" y="559"/>
                </a:lnTo>
                <a:lnTo>
                  <a:pt x="3695" y="505"/>
                </a:lnTo>
                <a:lnTo>
                  <a:pt x="3646" y="456"/>
                </a:lnTo>
                <a:lnTo>
                  <a:pt x="3593" y="412"/>
                </a:lnTo>
                <a:lnTo>
                  <a:pt x="3537" y="372"/>
                </a:lnTo>
                <a:lnTo>
                  <a:pt x="3476" y="338"/>
                </a:lnTo>
                <a:lnTo>
                  <a:pt x="3412" y="310"/>
                </a:lnTo>
                <a:lnTo>
                  <a:pt x="3346" y="286"/>
                </a:lnTo>
                <a:lnTo>
                  <a:pt x="3276" y="269"/>
                </a:lnTo>
                <a:lnTo>
                  <a:pt x="3204" y="259"/>
                </a:lnTo>
                <a:lnTo>
                  <a:pt x="3131" y="256"/>
                </a:lnTo>
                <a:close/>
                <a:moveTo>
                  <a:pt x="853" y="220"/>
                </a:moveTo>
                <a:lnTo>
                  <a:pt x="896" y="224"/>
                </a:lnTo>
                <a:lnTo>
                  <a:pt x="935" y="234"/>
                </a:lnTo>
                <a:lnTo>
                  <a:pt x="973" y="250"/>
                </a:lnTo>
                <a:lnTo>
                  <a:pt x="1008" y="270"/>
                </a:lnTo>
                <a:lnTo>
                  <a:pt x="1038" y="296"/>
                </a:lnTo>
                <a:lnTo>
                  <a:pt x="1064" y="327"/>
                </a:lnTo>
                <a:lnTo>
                  <a:pt x="1085" y="361"/>
                </a:lnTo>
                <a:lnTo>
                  <a:pt x="1101" y="398"/>
                </a:lnTo>
                <a:lnTo>
                  <a:pt x="1111" y="439"/>
                </a:lnTo>
                <a:lnTo>
                  <a:pt x="1114" y="482"/>
                </a:lnTo>
                <a:lnTo>
                  <a:pt x="1111" y="523"/>
                </a:lnTo>
                <a:lnTo>
                  <a:pt x="1101" y="564"/>
                </a:lnTo>
                <a:lnTo>
                  <a:pt x="1085" y="601"/>
                </a:lnTo>
                <a:lnTo>
                  <a:pt x="1064" y="635"/>
                </a:lnTo>
                <a:lnTo>
                  <a:pt x="1038" y="666"/>
                </a:lnTo>
                <a:lnTo>
                  <a:pt x="1008" y="692"/>
                </a:lnTo>
                <a:lnTo>
                  <a:pt x="973" y="712"/>
                </a:lnTo>
                <a:lnTo>
                  <a:pt x="935" y="728"/>
                </a:lnTo>
                <a:lnTo>
                  <a:pt x="896" y="738"/>
                </a:lnTo>
                <a:lnTo>
                  <a:pt x="853" y="742"/>
                </a:lnTo>
                <a:lnTo>
                  <a:pt x="811" y="738"/>
                </a:lnTo>
                <a:lnTo>
                  <a:pt x="771" y="728"/>
                </a:lnTo>
                <a:lnTo>
                  <a:pt x="733" y="712"/>
                </a:lnTo>
                <a:lnTo>
                  <a:pt x="700" y="692"/>
                </a:lnTo>
                <a:lnTo>
                  <a:pt x="669" y="666"/>
                </a:lnTo>
                <a:lnTo>
                  <a:pt x="643" y="635"/>
                </a:lnTo>
                <a:lnTo>
                  <a:pt x="621" y="601"/>
                </a:lnTo>
                <a:lnTo>
                  <a:pt x="605" y="564"/>
                </a:lnTo>
                <a:lnTo>
                  <a:pt x="595" y="523"/>
                </a:lnTo>
                <a:lnTo>
                  <a:pt x="593" y="482"/>
                </a:lnTo>
                <a:lnTo>
                  <a:pt x="595" y="439"/>
                </a:lnTo>
                <a:lnTo>
                  <a:pt x="605" y="398"/>
                </a:lnTo>
                <a:lnTo>
                  <a:pt x="621" y="361"/>
                </a:lnTo>
                <a:lnTo>
                  <a:pt x="643" y="327"/>
                </a:lnTo>
                <a:lnTo>
                  <a:pt x="669" y="296"/>
                </a:lnTo>
                <a:lnTo>
                  <a:pt x="700" y="270"/>
                </a:lnTo>
                <a:lnTo>
                  <a:pt x="733" y="250"/>
                </a:lnTo>
                <a:lnTo>
                  <a:pt x="771" y="234"/>
                </a:lnTo>
                <a:lnTo>
                  <a:pt x="811" y="224"/>
                </a:lnTo>
                <a:lnTo>
                  <a:pt x="853" y="220"/>
                </a:lnTo>
                <a:close/>
                <a:moveTo>
                  <a:pt x="3131" y="140"/>
                </a:moveTo>
                <a:lnTo>
                  <a:pt x="3211" y="144"/>
                </a:lnTo>
                <a:lnTo>
                  <a:pt x="3289" y="154"/>
                </a:lnTo>
                <a:lnTo>
                  <a:pt x="3364" y="171"/>
                </a:lnTo>
                <a:lnTo>
                  <a:pt x="3438" y="196"/>
                </a:lnTo>
                <a:lnTo>
                  <a:pt x="3508" y="225"/>
                </a:lnTo>
                <a:lnTo>
                  <a:pt x="3575" y="261"/>
                </a:lnTo>
                <a:lnTo>
                  <a:pt x="3639" y="301"/>
                </a:lnTo>
                <a:lnTo>
                  <a:pt x="3698" y="348"/>
                </a:lnTo>
                <a:lnTo>
                  <a:pt x="3753" y="398"/>
                </a:lnTo>
                <a:lnTo>
                  <a:pt x="3805" y="455"/>
                </a:lnTo>
                <a:lnTo>
                  <a:pt x="3850" y="514"/>
                </a:lnTo>
                <a:lnTo>
                  <a:pt x="3892" y="577"/>
                </a:lnTo>
                <a:lnTo>
                  <a:pt x="3927" y="644"/>
                </a:lnTo>
                <a:lnTo>
                  <a:pt x="3957" y="715"/>
                </a:lnTo>
                <a:lnTo>
                  <a:pt x="3980" y="787"/>
                </a:lnTo>
                <a:lnTo>
                  <a:pt x="3997" y="863"/>
                </a:lnTo>
                <a:lnTo>
                  <a:pt x="4008" y="942"/>
                </a:lnTo>
                <a:lnTo>
                  <a:pt x="4012" y="1022"/>
                </a:lnTo>
                <a:lnTo>
                  <a:pt x="4008" y="1102"/>
                </a:lnTo>
                <a:lnTo>
                  <a:pt x="3997" y="1180"/>
                </a:lnTo>
                <a:lnTo>
                  <a:pt x="3980" y="1256"/>
                </a:lnTo>
                <a:lnTo>
                  <a:pt x="3957" y="1329"/>
                </a:lnTo>
                <a:lnTo>
                  <a:pt x="3927" y="1400"/>
                </a:lnTo>
                <a:lnTo>
                  <a:pt x="3892" y="1466"/>
                </a:lnTo>
                <a:lnTo>
                  <a:pt x="3850" y="1530"/>
                </a:lnTo>
                <a:lnTo>
                  <a:pt x="3805" y="1590"/>
                </a:lnTo>
                <a:lnTo>
                  <a:pt x="3753" y="1646"/>
                </a:lnTo>
                <a:lnTo>
                  <a:pt x="3698" y="1696"/>
                </a:lnTo>
                <a:lnTo>
                  <a:pt x="3639" y="1743"/>
                </a:lnTo>
                <a:lnTo>
                  <a:pt x="3575" y="1783"/>
                </a:lnTo>
                <a:lnTo>
                  <a:pt x="3508" y="1819"/>
                </a:lnTo>
                <a:lnTo>
                  <a:pt x="3438" y="1848"/>
                </a:lnTo>
                <a:lnTo>
                  <a:pt x="3364" y="1873"/>
                </a:lnTo>
                <a:lnTo>
                  <a:pt x="3289" y="1890"/>
                </a:lnTo>
                <a:lnTo>
                  <a:pt x="3211" y="1900"/>
                </a:lnTo>
                <a:lnTo>
                  <a:pt x="3131" y="1903"/>
                </a:lnTo>
                <a:lnTo>
                  <a:pt x="3050" y="1900"/>
                </a:lnTo>
                <a:lnTo>
                  <a:pt x="2972" y="1890"/>
                </a:lnTo>
                <a:lnTo>
                  <a:pt x="2896" y="1873"/>
                </a:lnTo>
                <a:lnTo>
                  <a:pt x="2823" y="1848"/>
                </a:lnTo>
                <a:lnTo>
                  <a:pt x="2753" y="1819"/>
                </a:lnTo>
                <a:lnTo>
                  <a:pt x="2685" y="1783"/>
                </a:lnTo>
                <a:lnTo>
                  <a:pt x="2623" y="1743"/>
                </a:lnTo>
                <a:lnTo>
                  <a:pt x="2563" y="1696"/>
                </a:lnTo>
                <a:lnTo>
                  <a:pt x="2507" y="1646"/>
                </a:lnTo>
                <a:lnTo>
                  <a:pt x="2457" y="1589"/>
                </a:lnTo>
                <a:lnTo>
                  <a:pt x="2410" y="1530"/>
                </a:lnTo>
                <a:lnTo>
                  <a:pt x="2370" y="1466"/>
                </a:lnTo>
                <a:lnTo>
                  <a:pt x="2334" y="1400"/>
                </a:lnTo>
                <a:lnTo>
                  <a:pt x="2305" y="1329"/>
                </a:lnTo>
                <a:lnTo>
                  <a:pt x="2280" y="1256"/>
                </a:lnTo>
                <a:lnTo>
                  <a:pt x="2263" y="1180"/>
                </a:lnTo>
                <a:lnTo>
                  <a:pt x="2252" y="1102"/>
                </a:lnTo>
                <a:lnTo>
                  <a:pt x="2250" y="1022"/>
                </a:lnTo>
                <a:lnTo>
                  <a:pt x="2252" y="942"/>
                </a:lnTo>
                <a:lnTo>
                  <a:pt x="2263" y="863"/>
                </a:lnTo>
                <a:lnTo>
                  <a:pt x="2280" y="787"/>
                </a:lnTo>
                <a:lnTo>
                  <a:pt x="2305" y="715"/>
                </a:lnTo>
                <a:lnTo>
                  <a:pt x="2334" y="644"/>
                </a:lnTo>
                <a:lnTo>
                  <a:pt x="2370" y="577"/>
                </a:lnTo>
                <a:lnTo>
                  <a:pt x="2410" y="514"/>
                </a:lnTo>
                <a:lnTo>
                  <a:pt x="2457" y="455"/>
                </a:lnTo>
                <a:lnTo>
                  <a:pt x="2507" y="398"/>
                </a:lnTo>
                <a:lnTo>
                  <a:pt x="2563" y="348"/>
                </a:lnTo>
                <a:lnTo>
                  <a:pt x="2623" y="301"/>
                </a:lnTo>
                <a:lnTo>
                  <a:pt x="2685" y="261"/>
                </a:lnTo>
                <a:lnTo>
                  <a:pt x="2753" y="225"/>
                </a:lnTo>
                <a:lnTo>
                  <a:pt x="2823" y="196"/>
                </a:lnTo>
                <a:lnTo>
                  <a:pt x="2896" y="171"/>
                </a:lnTo>
                <a:lnTo>
                  <a:pt x="2972" y="154"/>
                </a:lnTo>
                <a:lnTo>
                  <a:pt x="3050" y="144"/>
                </a:lnTo>
                <a:lnTo>
                  <a:pt x="3131" y="140"/>
                </a:lnTo>
                <a:close/>
                <a:moveTo>
                  <a:pt x="853" y="122"/>
                </a:moveTo>
                <a:lnTo>
                  <a:pt x="778" y="126"/>
                </a:lnTo>
                <a:lnTo>
                  <a:pt x="706" y="137"/>
                </a:lnTo>
                <a:lnTo>
                  <a:pt x="636" y="155"/>
                </a:lnTo>
                <a:lnTo>
                  <a:pt x="568" y="180"/>
                </a:lnTo>
                <a:lnTo>
                  <a:pt x="504" y="210"/>
                </a:lnTo>
                <a:lnTo>
                  <a:pt x="444" y="247"/>
                </a:lnTo>
                <a:lnTo>
                  <a:pt x="388" y="289"/>
                </a:lnTo>
                <a:lnTo>
                  <a:pt x="336" y="337"/>
                </a:lnTo>
                <a:lnTo>
                  <a:pt x="290" y="388"/>
                </a:lnTo>
                <a:lnTo>
                  <a:pt x="247" y="445"/>
                </a:lnTo>
                <a:lnTo>
                  <a:pt x="210" y="505"/>
                </a:lnTo>
                <a:lnTo>
                  <a:pt x="179" y="569"/>
                </a:lnTo>
                <a:lnTo>
                  <a:pt x="155" y="636"/>
                </a:lnTo>
                <a:lnTo>
                  <a:pt x="137" y="706"/>
                </a:lnTo>
                <a:lnTo>
                  <a:pt x="126" y="779"/>
                </a:lnTo>
                <a:lnTo>
                  <a:pt x="122" y="854"/>
                </a:lnTo>
                <a:lnTo>
                  <a:pt x="125" y="921"/>
                </a:lnTo>
                <a:lnTo>
                  <a:pt x="135" y="989"/>
                </a:lnTo>
                <a:lnTo>
                  <a:pt x="150" y="1053"/>
                </a:lnTo>
                <a:lnTo>
                  <a:pt x="171" y="1115"/>
                </a:lnTo>
                <a:lnTo>
                  <a:pt x="196" y="1174"/>
                </a:lnTo>
                <a:lnTo>
                  <a:pt x="227" y="1231"/>
                </a:lnTo>
                <a:lnTo>
                  <a:pt x="263" y="1285"/>
                </a:lnTo>
                <a:lnTo>
                  <a:pt x="303" y="1335"/>
                </a:lnTo>
                <a:lnTo>
                  <a:pt x="347" y="1380"/>
                </a:lnTo>
                <a:lnTo>
                  <a:pt x="346" y="1359"/>
                </a:lnTo>
                <a:lnTo>
                  <a:pt x="346" y="1342"/>
                </a:lnTo>
                <a:lnTo>
                  <a:pt x="345" y="1329"/>
                </a:lnTo>
                <a:lnTo>
                  <a:pt x="346" y="1274"/>
                </a:lnTo>
                <a:lnTo>
                  <a:pt x="352" y="1222"/>
                </a:lnTo>
                <a:lnTo>
                  <a:pt x="363" y="1173"/>
                </a:lnTo>
                <a:lnTo>
                  <a:pt x="378" y="1127"/>
                </a:lnTo>
                <a:lnTo>
                  <a:pt x="398" y="1086"/>
                </a:lnTo>
                <a:lnTo>
                  <a:pt x="420" y="1046"/>
                </a:lnTo>
                <a:lnTo>
                  <a:pt x="444" y="1010"/>
                </a:lnTo>
                <a:lnTo>
                  <a:pt x="471" y="976"/>
                </a:lnTo>
                <a:lnTo>
                  <a:pt x="500" y="946"/>
                </a:lnTo>
                <a:lnTo>
                  <a:pt x="528" y="917"/>
                </a:lnTo>
                <a:lnTo>
                  <a:pt x="556" y="893"/>
                </a:lnTo>
                <a:lnTo>
                  <a:pt x="584" y="870"/>
                </a:lnTo>
                <a:lnTo>
                  <a:pt x="611" y="850"/>
                </a:lnTo>
                <a:lnTo>
                  <a:pt x="637" y="833"/>
                </a:lnTo>
                <a:lnTo>
                  <a:pt x="659" y="818"/>
                </a:lnTo>
                <a:lnTo>
                  <a:pt x="680" y="806"/>
                </a:lnTo>
                <a:lnTo>
                  <a:pt x="686" y="802"/>
                </a:lnTo>
                <a:lnTo>
                  <a:pt x="692" y="800"/>
                </a:lnTo>
                <a:lnTo>
                  <a:pt x="723" y="781"/>
                </a:lnTo>
                <a:lnTo>
                  <a:pt x="756" y="766"/>
                </a:lnTo>
                <a:lnTo>
                  <a:pt x="789" y="757"/>
                </a:lnTo>
                <a:lnTo>
                  <a:pt x="790" y="757"/>
                </a:lnTo>
                <a:lnTo>
                  <a:pt x="853" y="823"/>
                </a:lnTo>
                <a:lnTo>
                  <a:pt x="918" y="758"/>
                </a:lnTo>
                <a:lnTo>
                  <a:pt x="951" y="768"/>
                </a:lnTo>
                <a:lnTo>
                  <a:pt x="983" y="781"/>
                </a:lnTo>
                <a:lnTo>
                  <a:pt x="1014" y="800"/>
                </a:lnTo>
                <a:lnTo>
                  <a:pt x="1020" y="802"/>
                </a:lnTo>
                <a:lnTo>
                  <a:pt x="1027" y="806"/>
                </a:lnTo>
                <a:lnTo>
                  <a:pt x="1047" y="818"/>
                </a:lnTo>
                <a:lnTo>
                  <a:pt x="1070" y="833"/>
                </a:lnTo>
                <a:lnTo>
                  <a:pt x="1096" y="851"/>
                </a:lnTo>
                <a:lnTo>
                  <a:pt x="1123" y="871"/>
                </a:lnTo>
                <a:lnTo>
                  <a:pt x="1151" y="893"/>
                </a:lnTo>
                <a:lnTo>
                  <a:pt x="1179" y="919"/>
                </a:lnTo>
                <a:lnTo>
                  <a:pt x="1209" y="947"/>
                </a:lnTo>
                <a:lnTo>
                  <a:pt x="1237" y="978"/>
                </a:lnTo>
                <a:lnTo>
                  <a:pt x="1263" y="1012"/>
                </a:lnTo>
                <a:lnTo>
                  <a:pt x="1289" y="1049"/>
                </a:lnTo>
                <a:lnTo>
                  <a:pt x="1311" y="1089"/>
                </a:lnTo>
                <a:lnTo>
                  <a:pt x="1329" y="1132"/>
                </a:lnTo>
                <a:lnTo>
                  <a:pt x="1344" y="1178"/>
                </a:lnTo>
                <a:lnTo>
                  <a:pt x="1355" y="1227"/>
                </a:lnTo>
                <a:lnTo>
                  <a:pt x="1361" y="1280"/>
                </a:lnTo>
                <a:lnTo>
                  <a:pt x="1360" y="1336"/>
                </a:lnTo>
                <a:lnTo>
                  <a:pt x="1360" y="1347"/>
                </a:lnTo>
                <a:lnTo>
                  <a:pt x="1359" y="1363"/>
                </a:lnTo>
                <a:lnTo>
                  <a:pt x="1359" y="1382"/>
                </a:lnTo>
                <a:lnTo>
                  <a:pt x="1403" y="1335"/>
                </a:lnTo>
                <a:lnTo>
                  <a:pt x="1442" y="1285"/>
                </a:lnTo>
                <a:lnTo>
                  <a:pt x="1479" y="1232"/>
                </a:lnTo>
                <a:lnTo>
                  <a:pt x="1510" y="1174"/>
                </a:lnTo>
                <a:lnTo>
                  <a:pt x="1535" y="1115"/>
                </a:lnTo>
                <a:lnTo>
                  <a:pt x="1556" y="1053"/>
                </a:lnTo>
                <a:lnTo>
                  <a:pt x="1572" y="989"/>
                </a:lnTo>
                <a:lnTo>
                  <a:pt x="1581" y="921"/>
                </a:lnTo>
                <a:lnTo>
                  <a:pt x="1584" y="854"/>
                </a:lnTo>
                <a:lnTo>
                  <a:pt x="1581" y="779"/>
                </a:lnTo>
                <a:lnTo>
                  <a:pt x="1570" y="706"/>
                </a:lnTo>
                <a:lnTo>
                  <a:pt x="1551" y="636"/>
                </a:lnTo>
                <a:lnTo>
                  <a:pt x="1527" y="569"/>
                </a:lnTo>
                <a:lnTo>
                  <a:pt x="1496" y="505"/>
                </a:lnTo>
                <a:lnTo>
                  <a:pt x="1459" y="445"/>
                </a:lnTo>
                <a:lnTo>
                  <a:pt x="1418" y="388"/>
                </a:lnTo>
                <a:lnTo>
                  <a:pt x="1370" y="337"/>
                </a:lnTo>
                <a:lnTo>
                  <a:pt x="1318" y="289"/>
                </a:lnTo>
                <a:lnTo>
                  <a:pt x="1262" y="247"/>
                </a:lnTo>
                <a:lnTo>
                  <a:pt x="1202" y="210"/>
                </a:lnTo>
                <a:lnTo>
                  <a:pt x="1138" y="180"/>
                </a:lnTo>
                <a:lnTo>
                  <a:pt x="1070" y="155"/>
                </a:lnTo>
                <a:lnTo>
                  <a:pt x="1000" y="137"/>
                </a:lnTo>
                <a:lnTo>
                  <a:pt x="928" y="126"/>
                </a:lnTo>
                <a:lnTo>
                  <a:pt x="853" y="122"/>
                </a:lnTo>
                <a:close/>
                <a:moveTo>
                  <a:pt x="853" y="0"/>
                </a:moveTo>
                <a:lnTo>
                  <a:pt x="935" y="4"/>
                </a:lnTo>
                <a:lnTo>
                  <a:pt x="1015" y="15"/>
                </a:lnTo>
                <a:lnTo>
                  <a:pt x="1092" y="34"/>
                </a:lnTo>
                <a:lnTo>
                  <a:pt x="1167" y="59"/>
                </a:lnTo>
                <a:lnTo>
                  <a:pt x="1238" y="91"/>
                </a:lnTo>
                <a:lnTo>
                  <a:pt x="1306" y="131"/>
                </a:lnTo>
                <a:lnTo>
                  <a:pt x="1368" y="173"/>
                </a:lnTo>
                <a:lnTo>
                  <a:pt x="1429" y="224"/>
                </a:lnTo>
                <a:lnTo>
                  <a:pt x="1483" y="278"/>
                </a:lnTo>
                <a:lnTo>
                  <a:pt x="1532" y="337"/>
                </a:lnTo>
                <a:lnTo>
                  <a:pt x="1576" y="401"/>
                </a:lnTo>
                <a:lnTo>
                  <a:pt x="1614" y="468"/>
                </a:lnTo>
                <a:lnTo>
                  <a:pt x="1646" y="539"/>
                </a:lnTo>
                <a:lnTo>
                  <a:pt x="1672" y="614"/>
                </a:lnTo>
                <a:lnTo>
                  <a:pt x="1691" y="692"/>
                </a:lnTo>
                <a:lnTo>
                  <a:pt x="1702" y="771"/>
                </a:lnTo>
                <a:lnTo>
                  <a:pt x="1706" y="854"/>
                </a:lnTo>
                <a:lnTo>
                  <a:pt x="1702" y="936"/>
                </a:lnTo>
                <a:lnTo>
                  <a:pt x="1691" y="1016"/>
                </a:lnTo>
                <a:lnTo>
                  <a:pt x="1672" y="1093"/>
                </a:lnTo>
                <a:lnTo>
                  <a:pt x="1646" y="1167"/>
                </a:lnTo>
                <a:lnTo>
                  <a:pt x="1614" y="1238"/>
                </a:lnTo>
                <a:lnTo>
                  <a:pt x="1576" y="1305"/>
                </a:lnTo>
                <a:lnTo>
                  <a:pt x="1532" y="1369"/>
                </a:lnTo>
                <a:lnTo>
                  <a:pt x="1483" y="1428"/>
                </a:lnTo>
                <a:lnTo>
                  <a:pt x="1429" y="1483"/>
                </a:lnTo>
                <a:lnTo>
                  <a:pt x="1368" y="1533"/>
                </a:lnTo>
                <a:lnTo>
                  <a:pt x="1306" y="1577"/>
                </a:lnTo>
                <a:lnTo>
                  <a:pt x="1238" y="1615"/>
                </a:lnTo>
                <a:lnTo>
                  <a:pt x="1167" y="1647"/>
                </a:lnTo>
                <a:lnTo>
                  <a:pt x="1092" y="1673"/>
                </a:lnTo>
                <a:lnTo>
                  <a:pt x="1015" y="1691"/>
                </a:lnTo>
                <a:lnTo>
                  <a:pt x="935" y="1703"/>
                </a:lnTo>
                <a:lnTo>
                  <a:pt x="853" y="1707"/>
                </a:lnTo>
                <a:lnTo>
                  <a:pt x="771" y="1703"/>
                </a:lnTo>
                <a:lnTo>
                  <a:pt x="691" y="1691"/>
                </a:lnTo>
                <a:lnTo>
                  <a:pt x="614" y="1673"/>
                </a:lnTo>
                <a:lnTo>
                  <a:pt x="540" y="1647"/>
                </a:lnTo>
                <a:lnTo>
                  <a:pt x="469" y="1615"/>
                </a:lnTo>
                <a:lnTo>
                  <a:pt x="401" y="1577"/>
                </a:lnTo>
                <a:lnTo>
                  <a:pt x="338" y="1533"/>
                </a:lnTo>
                <a:lnTo>
                  <a:pt x="279" y="1483"/>
                </a:lnTo>
                <a:lnTo>
                  <a:pt x="223" y="1428"/>
                </a:lnTo>
                <a:lnTo>
                  <a:pt x="174" y="1369"/>
                </a:lnTo>
                <a:lnTo>
                  <a:pt x="130" y="1305"/>
                </a:lnTo>
                <a:lnTo>
                  <a:pt x="92" y="1238"/>
                </a:lnTo>
                <a:lnTo>
                  <a:pt x="60" y="1167"/>
                </a:lnTo>
                <a:lnTo>
                  <a:pt x="34" y="1093"/>
                </a:lnTo>
                <a:lnTo>
                  <a:pt x="16" y="1016"/>
                </a:lnTo>
                <a:lnTo>
                  <a:pt x="4" y="936"/>
                </a:lnTo>
                <a:lnTo>
                  <a:pt x="0" y="854"/>
                </a:lnTo>
                <a:lnTo>
                  <a:pt x="4" y="771"/>
                </a:lnTo>
                <a:lnTo>
                  <a:pt x="16" y="692"/>
                </a:lnTo>
                <a:lnTo>
                  <a:pt x="34" y="614"/>
                </a:lnTo>
                <a:lnTo>
                  <a:pt x="60" y="539"/>
                </a:lnTo>
                <a:lnTo>
                  <a:pt x="92" y="468"/>
                </a:lnTo>
                <a:lnTo>
                  <a:pt x="130" y="401"/>
                </a:lnTo>
                <a:lnTo>
                  <a:pt x="174" y="337"/>
                </a:lnTo>
                <a:lnTo>
                  <a:pt x="223" y="278"/>
                </a:lnTo>
                <a:lnTo>
                  <a:pt x="279" y="224"/>
                </a:lnTo>
                <a:lnTo>
                  <a:pt x="338" y="173"/>
                </a:lnTo>
                <a:lnTo>
                  <a:pt x="401" y="131"/>
                </a:lnTo>
                <a:lnTo>
                  <a:pt x="469" y="91"/>
                </a:lnTo>
                <a:lnTo>
                  <a:pt x="540" y="59"/>
                </a:lnTo>
                <a:lnTo>
                  <a:pt x="614" y="34"/>
                </a:lnTo>
                <a:lnTo>
                  <a:pt x="691" y="15"/>
                </a:lnTo>
                <a:lnTo>
                  <a:pt x="771" y="4"/>
                </a:lnTo>
                <a:lnTo>
                  <a:pt x="853" y="0"/>
                </a:lnTo>
                <a:lnTo>
                  <a:pt x="85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914126"/>
            <a:endParaRPr lang="en-US" sz="1799">
              <a:solidFill>
                <a:prstClr val="black"/>
              </a:solidFill>
            </a:endParaRPr>
          </a:p>
        </p:txBody>
      </p:sp>
      <p:pic>
        <p:nvPicPr>
          <p:cNvPr id="59" name="Рисунок 5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7935" y="6571488"/>
            <a:ext cx="2828789" cy="3182388"/>
          </a:xfrm>
          <a:prstGeom prst="rect">
            <a:avLst/>
          </a:prstGeom>
        </p:spPr>
      </p:pic>
      <p:pic>
        <p:nvPicPr>
          <p:cNvPr id="60" name="Рисунок 5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7566" y="4031432"/>
            <a:ext cx="2828789" cy="3182388"/>
          </a:xfrm>
          <a:prstGeom prst="rect">
            <a:avLst/>
          </a:prstGeom>
        </p:spPr>
      </p:pic>
      <p:sp>
        <p:nvSpPr>
          <p:cNvPr id="61" name="Freeform 37"/>
          <p:cNvSpPr>
            <a:spLocks noEditPoints="1"/>
          </p:cNvSpPr>
          <p:nvPr/>
        </p:nvSpPr>
        <p:spPr bwMode="auto">
          <a:xfrm>
            <a:off x="18916721" y="2044691"/>
            <a:ext cx="1909240" cy="1812009"/>
          </a:xfrm>
          <a:custGeom>
            <a:avLst/>
            <a:gdLst>
              <a:gd name="T0" fmla="*/ 2288 w 4012"/>
              <a:gd name="T1" fmla="*/ 3051 h 3882"/>
              <a:gd name="T2" fmla="*/ 2196 w 4012"/>
              <a:gd name="T3" fmla="*/ 2925 h 3882"/>
              <a:gd name="T4" fmla="*/ 2332 w 4012"/>
              <a:gd name="T5" fmla="*/ 2916 h 3882"/>
              <a:gd name="T6" fmla="*/ 2312 w 4012"/>
              <a:gd name="T7" fmla="*/ 3132 h 3882"/>
              <a:gd name="T8" fmla="*/ 2221 w 4012"/>
              <a:gd name="T9" fmla="*/ 3094 h 3882"/>
              <a:gd name="T10" fmla="*/ 2221 w 4012"/>
              <a:gd name="T11" fmla="*/ 2806 h 3882"/>
              <a:gd name="T12" fmla="*/ 2112 w 4012"/>
              <a:gd name="T13" fmla="*/ 3161 h 3882"/>
              <a:gd name="T14" fmla="*/ 2441 w 4012"/>
              <a:gd name="T15" fmla="*/ 2929 h 3882"/>
              <a:gd name="T16" fmla="*/ 2337 w 4012"/>
              <a:gd name="T17" fmla="*/ 2698 h 3882"/>
              <a:gd name="T18" fmla="*/ 2453 w 4012"/>
              <a:gd name="T19" fmla="*/ 3240 h 3882"/>
              <a:gd name="T20" fmla="*/ 1933 w 4012"/>
              <a:gd name="T21" fmla="*/ 3048 h 3882"/>
              <a:gd name="T22" fmla="*/ 1742 w 4012"/>
              <a:gd name="T23" fmla="*/ 2248 h 3882"/>
              <a:gd name="T24" fmla="*/ 1121 w 4012"/>
              <a:gd name="T25" fmla="*/ 3001 h 3882"/>
              <a:gd name="T26" fmla="*/ 1742 w 4012"/>
              <a:gd name="T27" fmla="*/ 3754 h 3882"/>
              <a:gd name="T28" fmla="*/ 2599 w 4012"/>
              <a:gd name="T29" fmla="*/ 3283 h 3882"/>
              <a:gd name="T30" fmla="*/ 2293 w 4012"/>
              <a:gd name="T31" fmla="*/ 2351 h 3882"/>
              <a:gd name="T32" fmla="*/ 2455 w 4012"/>
              <a:gd name="T33" fmla="*/ 2327 h 3882"/>
              <a:gd name="T34" fmla="*/ 2683 w 4012"/>
              <a:gd name="T35" fmla="*/ 3379 h 3882"/>
              <a:gd name="T36" fmla="*/ 1728 w 4012"/>
              <a:gd name="T37" fmla="*/ 3869 h 3882"/>
              <a:gd name="T38" fmla="*/ 1009 w 4012"/>
              <a:gd name="T39" fmla="*/ 3081 h 3882"/>
              <a:gd name="T40" fmla="*/ 1580 w 4012"/>
              <a:gd name="T41" fmla="*/ 2175 h 3882"/>
              <a:gd name="T42" fmla="*/ 1121 w 4012"/>
              <a:gd name="T43" fmla="*/ 1158 h 3882"/>
              <a:gd name="T44" fmla="*/ 558 w 4012"/>
              <a:gd name="T45" fmla="*/ 1242 h 3882"/>
              <a:gd name="T46" fmla="*/ 853 w 4012"/>
              <a:gd name="T47" fmla="*/ 833 h 3882"/>
              <a:gd name="T48" fmla="*/ 2874 w 4012"/>
              <a:gd name="T49" fmla="*/ 911 h 3882"/>
              <a:gd name="T50" fmla="*/ 3157 w 4012"/>
              <a:gd name="T51" fmla="*/ 1286 h 3882"/>
              <a:gd name="T52" fmla="*/ 3320 w 4012"/>
              <a:gd name="T53" fmla="*/ 845 h 3882"/>
              <a:gd name="T54" fmla="*/ 3382 w 4012"/>
              <a:gd name="T55" fmla="*/ 611 h 3882"/>
              <a:gd name="T56" fmla="*/ 3630 w 4012"/>
              <a:gd name="T57" fmla="*/ 881 h 3882"/>
              <a:gd name="T58" fmla="*/ 3616 w 4012"/>
              <a:gd name="T59" fmla="*/ 1245 h 3882"/>
              <a:gd name="T60" fmla="*/ 3407 w 4012"/>
              <a:gd name="T61" fmla="*/ 1477 h 3882"/>
              <a:gd name="T62" fmla="*/ 3044 w 4012"/>
              <a:gd name="T63" fmla="*/ 1522 h 3882"/>
              <a:gd name="T64" fmla="*/ 2812 w 4012"/>
              <a:gd name="T65" fmla="*/ 1323 h 3882"/>
              <a:gd name="T66" fmla="*/ 2641 w 4012"/>
              <a:gd name="T67" fmla="*/ 1125 h 3882"/>
              <a:gd name="T68" fmla="*/ 2656 w 4012"/>
              <a:gd name="T69" fmla="*/ 760 h 3882"/>
              <a:gd name="T70" fmla="*/ 2925 w 4012"/>
              <a:gd name="T71" fmla="*/ 511 h 3882"/>
              <a:gd name="T72" fmla="*/ 3236 w 4012"/>
              <a:gd name="T73" fmla="*/ 495 h 3882"/>
              <a:gd name="T74" fmla="*/ 2418 w 4012"/>
              <a:gd name="T75" fmla="*/ 741 h 3882"/>
              <a:gd name="T76" fmla="*/ 2725 w 4012"/>
              <a:gd name="T77" fmla="*/ 1671 h 3882"/>
              <a:gd name="T78" fmla="*/ 3695 w 4012"/>
              <a:gd name="T79" fmla="*/ 1539 h 3882"/>
              <a:gd name="T80" fmla="*/ 3740 w 4012"/>
              <a:gd name="T81" fmla="*/ 559 h 3882"/>
              <a:gd name="T82" fmla="*/ 1008 w 4012"/>
              <a:gd name="T83" fmla="*/ 270 h 3882"/>
              <a:gd name="T84" fmla="*/ 896 w 4012"/>
              <a:gd name="T85" fmla="*/ 738 h 3882"/>
              <a:gd name="T86" fmla="*/ 643 w 4012"/>
              <a:gd name="T87" fmla="*/ 327 h 3882"/>
              <a:gd name="T88" fmla="*/ 3698 w 4012"/>
              <a:gd name="T89" fmla="*/ 348 h 3882"/>
              <a:gd name="T90" fmla="*/ 3927 w 4012"/>
              <a:gd name="T91" fmla="*/ 1400 h 3882"/>
              <a:gd name="T92" fmla="*/ 2972 w 4012"/>
              <a:gd name="T93" fmla="*/ 1890 h 3882"/>
              <a:gd name="T94" fmla="*/ 2252 w 4012"/>
              <a:gd name="T95" fmla="*/ 1102 h 3882"/>
              <a:gd name="T96" fmla="*/ 2823 w 4012"/>
              <a:gd name="T97" fmla="*/ 196 h 3882"/>
              <a:gd name="T98" fmla="*/ 247 w 4012"/>
              <a:gd name="T99" fmla="*/ 445 h 3882"/>
              <a:gd name="T100" fmla="*/ 347 w 4012"/>
              <a:gd name="T101" fmla="*/ 1380 h 3882"/>
              <a:gd name="T102" fmla="*/ 584 w 4012"/>
              <a:gd name="T103" fmla="*/ 870 h 3882"/>
              <a:gd name="T104" fmla="*/ 1014 w 4012"/>
              <a:gd name="T105" fmla="*/ 800 h 3882"/>
              <a:gd name="T106" fmla="*/ 1344 w 4012"/>
              <a:gd name="T107" fmla="*/ 1178 h 3882"/>
              <a:gd name="T108" fmla="*/ 1584 w 4012"/>
              <a:gd name="T109" fmla="*/ 854 h 3882"/>
              <a:gd name="T110" fmla="*/ 928 w 4012"/>
              <a:gd name="T111" fmla="*/ 126 h 3882"/>
              <a:gd name="T112" fmla="*/ 1646 w 4012"/>
              <a:gd name="T113" fmla="*/ 539 h 3882"/>
              <a:gd name="T114" fmla="*/ 1306 w 4012"/>
              <a:gd name="T115" fmla="*/ 1577 h 3882"/>
              <a:gd name="T116" fmla="*/ 223 w 4012"/>
              <a:gd name="T117" fmla="*/ 1428 h 3882"/>
              <a:gd name="T118" fmla="*/ 174 w 4012"/>
              <a:gd name="T119" fmla="*/ 337 h 38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012" h="3882">
                <a:moveTo>
                  <a:pt x="1283" y="3126"/>
                </a:moveTo>
                <a:lnTo>
                  <a:pt x="1863" y="3126"/>
                </a:lnTo>
                <a:lnTo>
                  <a:pt x="1863" y="3283"/>
                </a:lnTo>
                <a:lnTo>
                  <a:pt x="1283" y="3283"/>
                </a:lnTo>
                <a:lnTo>
                  <a:pt x="1283" y="3126"/>
                </a:lnTo>
                <a:close/>
                <a:moveTo>
                  <a:pt x="2263" y="3034"/>
                </a:moveTo>
                <a:lnTo>
                  <a:pt x="2263" y="3092"/>
                </a:lnTo>
                <a:lnTo>
                  <a:pt x="2277" y="3087"/>
                </a:lnTo>
                <a:lnTo>
                  <a:pt x="2285" y="3081"/>
                </a:lnTo>
                <a:lnTo>
                  <a:pt x="2290" y="3075"/>
                </a:lnTo>
                <a:lnTo>
                  <a:pt x="2291" y="3068"/>
                </a:lnTo>
                <a:lnTo>
                  <a:pt x="2291" y="3065"/>
                </a:lnTo>
                <a:lnTo>
                  <a:pt x="2291" y="3060"/>
                </a:lnTo>
                <a:lnTo>
                  <a:pt x="2290" y="3055"/>
                </a:lnTo>
                <a:lnTo>
                  <a:pt x="2288" y="3051"/>
                </a:lnTo>
                <a:lnTo>
                  <a:pt x="2284" y="3048"/>
                </a:lnTo>
                <a:lnTo>
                  <a:pt x="2275" y="3040"/>
                </a:lnTo>
                <a:lnTo>
                  <a:pt x="2263" y="3034"/>
                </a:lnTo>
                <a:close/>
                <a:moveTo>
                  <a:pt x="1283" y="2922"/>
                </a:moveTo>
                <a:lnTo>
                  <a:pt x="1863" y="2922"/>
                </a:lnTo>
                <a:lnTo>
                  <a:pt x="1863" y="3080"/>
                </a:lnTo>
                <a:lnTo>
                  <a:pt x="1283" y="3080"/>
                </a:lnTo>
                <a:lnTo>
                  <a:pt x="1283" y="2922"/>
                </a:lnTo>
                <a:close/>
                <a:moveTo>
                  <a:pt x="2221" y="2899"/>
                </a:moveTo>
                <a:lnTo>
                  <a:pt x="2214" y="2902"/>
                </a:lnTo>
                <a:lnTo>
                  <a:pt x="2208" y="2905"/>
                </a:lnTo>
                <a:lnTo>
                  <a:pt x="2203" y="2908"/>
                </a:lnTo>
                <a:lnTo>
                  <a:pt x="2199" y="2913"/>
                </a:lnTo>
                <a:lnTo>
                  <a:pt x="2197" y="2919"/>
                </a:lnTo>
                <a:lnTo>
                  <a:pt x="2196" y="2925"/>
                </a:lnTo>
                <a:lnTo>
                  <a:pt x="2196" y="2930"/>
                </a:lnTo>
                <a:lnTo>
                  <a:pt x="2197" y="2935"/>
                </a:lnTo>
                <a:lnTo>
                  <a:pt x="2199" y="2938"/>
                </a:lnTo>
                <a:lnTo>
                  <a:pt x="2202" y="2942"/>
                </a:lnTo>
                <a:lnTo>
                  <a:pt x="2207" y="2947"/>
                </a:lnTo>
                <a:lnTo>
                  <a:pt x="2213" y="2951"/>
                </a:lnTo>
                <a:lnTo>
                  <a:pt x="2221" y="2956"/>
                </a:lnTo>
                <a:lnTo>
                  <a:pt x="2221" y="2899"/>
                </a:lnTo>
                <a:close/>
                <a:moveTo>
                  <a:pt x="2221" y="2806"/>
                </a:moveTo>
                <a:lnTo>
                  <a:pt x="2263" y="2806"/>
                </a:lnTo>
                <a:lnTo>
                  <a:pt x="2263" y="2843"/>
                </a:lnTo>
                <a:lnTo>
                  <a:pt x="2306" y="2849"/>
                </a:lnTo>
                <a:lnTo>
                  <a:pt x="2347" y="2862"/>
                </a:lnTo>
                <a:lnTo>
                  <a:pt x="2351" y="2863"/>
                </a:lnTo>
                <a:lnTo>
                  <a:pt x="2332" y="2916"/>
                </a:lnTo>
                <a:lnTo>
                  <a:pt x="2326" y="2914"/>
                </a:lnTo>
                <a:lnTo>
                  <a:pt x="2294" y="2904"/>
                </a:lnTo>
                <a:lnTo>
                  <a:pt x="2263" y="2898"/>
                </a:lnTo>
                <a:lnTo>
                  <a:pt x="2263" y="2970"/>
                </a:lnTo>
                <a:lnTo>
                  <a:pt x="2277" y="2976"/>
                </a:lnTo>
                <a:lnTo>
                  <a:pt x="2304" y="2987"/>
                </a:lnTo>
                <a:lnTo>
                  <a:pt x="2323" y="3000"/>
                </a:lnTo>
                <a:lnTo>
                  <a:pt x="2338" y="3012"/>
                </a:lnTo>
                <a:lnTo>
                  <a:pt x="2348" y="3027"/>
                </a:lnTo>
                <a:lnTo>
                  <a:pt x="2354" y="3043"/>
                </a:lnTo>
                <a:lnTo>
                  <a:pt x="2356" y="3061"/>
                </a:lnTo>
                <a:lnTo>
                  <a:pt x="2354" y="3083"/>
                </a:lnTo>
                <a:lnTo>
                  <a:pt x="2345" y="3103"/>
                </a:lnTo>
                <a:lnTo>
                  <a:pt x="2331" y="3120"/>
                </a:lnTo>
                <a:lnTo>
                  <a:pt x="2312" y="3132"/>
                </a:lnTo>
                <a:lnTo>
                  <a:pt x="2290" y="3141"/>
                </a:lnTo>
                <a:lnTo>
                  <a:pt x="2263" y="3147"/>
                </a:lnTo>
                <a:lnTo>
                  <a:pt x="2263" y="3197"/>
                </a:lnTo>
                <a:lnTo>
                  <a:pt x="2221" y="3197"/>
                </a:lnTo>
                <a:lnTo>
                  <a:pt x="2221" y="3148"/>
                </a:lnTo>
                <a:lnTo>
                  <a:pt x="2187" y="3146"/>
                </a:lnTo>
                <a:lnTo>
                  <a:pt x="2158" y="3140"/>
                </a:lnTo>
                <a:lnTo>
                  <a:pt x="2132" y="3131"/>
                </a:lnTo>
                <a:lnTo>
                  <a:pt x="2129" y="3130"/>
                </a:lnTo>
                <a:lnTo>
                  <a:pt x="2129" y="3068"/>
                </a:lnTo>
                <a:lnTo>
                  <a:pt x="2137" y="3073"/>
                </a:lnTo>
                <a:lnTo>
                  <a:pt x="2158" y="3082"/>
                </a:lnTo>
                <a:lnTo>
                  <a:pt x="2181" y="3088"/>
                </a:lnTo>
                <a:lnTo>
                  <a:pt x="2203" y="3093"/>
                </a:lnTo>
                <a:lnTo>
                  <a:pt x="2221" y="3094"/>
                </a:lnTo>
                <a:lnTo>
                  <a:pt x="2221" y="3019"/>
                </a:lnTo>
                <a:lnTo>
                  <a:pt x="2205" y="3014"/>
                </a:lnTo>
                <a:lnTo>
                  <a:pt x="2182" y="3003"/>
                </a:lnTo>
                <a:lnTo>
                  <a:pt x="2164" y="2991"/>
                </a:lnTo>
                <a:lnTo>
                  <a:pt x="2149" y="2978"/>
                </a:lnTo>
                <a:lnTo>
                  <a:pt x="2139" y="2963"/>
                </a:lnTo>
                <a:lnTo>
                  <a:pt x="2133" y="2946"/>
                </a:lnTo>
                <a:lnTo>
                  <a:pt x="2131" y="2925"/>
                </a:lnTo>
                <a:lnTo>
                  <a:pt x="2134" y="2904"/>
                </a:lnTo>
                <a:lnTo>
                  <a:pt x="2143" y="2886"/>
                </a:lnTo>
                <a:lnTo>
                  <a:pt x="2158" y="2870"/>
                </a:lnTo>
                <a:lnTo>
                  <a:pt x="2175" y="2857"/>
                </a:lnTo>
                <a:lnTo>
                  <a:pt x="2197" y="2849"/>
                </a:lnTo>
                <a:lnTo>
                  <a:pt x="2221" y="2844"/>
                </a:lnTo>
                <a:lnTo>
                  <a:pt x="2221" y="2806"/>
                </a:lnTo>
                <a:close/>
                <a:moveTo>
                  <a:pt x="2246" y="2793"/>
                </a:moveTo>
                <a:lnTo>
                  <a:pt x="2208" y="2797"/>
                </a:lnTo>
                <a:lnTo>
                  <a:pt x="2174" y="2806"/>
                </a:lnTo>
                <a:lnTo>
                  <a:pt x="2140" y="2822"/>
                </a:lnTo>
                <a:lnTo>
                  <a:pt x="2112" y="2843"/>
                </a:lnTo>
                <a:lnTo>
                  <a:pt x="2086" y="2867"/>
                </a:lnTo>
                <a:lnTo>
                  <a:pt x="2067" y="2897"/>
                </a:lnTo>
                <a:lnTo>
                  <a:pt x="2051" y="2929"/>
                </a:lnTo>
                <a:lnTo>
                  <a:pt x="2041" y="2964"/>
                </a:lnTo>
                <a:lnTo>
                  <a:pt x="2039" y="3001"/>
                </a:lnTo>
                <a:lnTo>
                  <a:pt x="2041" y="3038"/>
                </a:lnTo>
                <a:lnTo>
                  <a:pt x="2051" y="3073"/>
                </a:lnTo>
                <a:lnTo>
                  <a:pt x="2067" y="3105"/>
                </a:lnTo>
                <a:lnTo>
                  <a:pt x="2086" y="3135"/>
                </a:lnTo>
                <a:lnTo>
                  <a:pt x="2112" y="3161"/>
                </a:lnTo>
                <a:lnTo>
                  <a:pt x="2140" y="3180"/>
                </a:lnTo>
                <a:lnTo>
                  <a:pt x="2174" y="3196"/>
                </a:lnTo>
                <a:lnTo>
                  <a:pt x="2208" y="3206"/>
                </a:lnTo>
                <a:lnTo>
                  <a:pt x="2246" y="3208"/>
                </a:lnTo>
                <a:lnTo>
                  <a:pt x="2283" y="3206"/>
                </a:lnTo>
                <a:lnTo>
                  <a:pt x="2318" y="3196"/>
                </a:lnTo>
                <a:lnTo>
                  <a:pt x="2350" y="3180"/>
                </a:lnTo>
                <a:lnTo>
                  <a:pt x="2380" y="3161"/>
                </a:lnTo>
                <a:lnTo>
                  <a:pt x="2404" y="3135"/>
                </a:lnTo>
                <a:lnTo>
                  <a:pt x="2425" y="3105"/>
                </a:lnTo>
                <a:lnTo>
                  <a:pt x="2441" y="3073"/>
                </a:lnTo>
                <a:lnTo>
                  <a:pt x="2450" y="3038"/>
                </a:lnTo>
                <a:lnTo>
                  <a:pt x="2453" y="3001"/>
                </a:lnTo>
                <a:lnTo>
                  <a:pt x="2450" y="2964"/>
                </a:lnTo>
                <a:lnTo>
                  <a:pt x="2441" y="2929"/>
                </a:lnTo>
                <a:lnTo>
                  <a:pt x="2425" y="2897"/>
                </a:lnTo>
                <a:lnTo>
                  <a:pt x="2404" y="2867"/>
                </a:lnTo>
                <a:lnTo>
                  <a:pt x="2380" y="2843"/>
                </a:lnTo>
                <a:lnTo>
                  <a:pt x="2350" y="2822"/>
                </a:lnTo>
                <a:lnTo>
                  <a:pt x="2318" y="2806"/>
                </a:lnTo>
                <a:lnTo>
                  <a:pt x="2283" y="2797"/>
                </a:lnTo>
                <a:lnTo>
                  <a:pt x="2246" y="2793"/>
                </a:lnTo>
                <a:close/>
                <a:moveTo>
                  <a:pt x="1213" y="2716"/>
                </a:moveTo>
                <a:lnTo>
                  <a:pt x="1793" y="2716"/>
                </a:lnTo>
                <a:lnTo>
                  <a:pt x="1793" y="2873"/>
                </a:lnTo>
                <a:lnTo>
                  <a:pt x="1213" y="2873"/>
                </a:lnTo>
                <a:lnTo>
                  <a:pt x="1213" y="2716"/>
                </a:lnTo>
                <a:close/>
                <a:moveTo>
                  <a:pt x="2246" y="2684"/>
                </a:moveTo>
                <a:lnTo>
                  <a:pt x="2293" y="2688"/>
                </a:lnTo>
                <a:lnTo>
                  <a:pt x="2337" y="2698"/>
                </a:lnTo>
                <a:lnTo>
                  <a:pt x="2380" y="2714"/>
                </a:lnTo>
                <a:lnTo>
                  <a:pt x="2418" y="2736"/>
                </a:lnTo>
                <a:lnTo>
                  <a:pt x="2453" y="2763"/>
                </a:lnTo>
                <a:lnTo>
                  <a:pt x="2484" y="2793"/>
                </a:lnTo>
                <a:lnTo>
                  <a:pt x="2511" y="2829"/>
                </a:lnTo>
                <a:lnTo>
                  <a:pt x="2533" y="2867"/>
                </a:lnTo>
                <a:lnTo>
                  <a:pt x="2549" y="2910"/>
                </a:lnTo>
                <a:lnTo>
                  <a:pt x="2559" y="2954"/>
                </a:lnTo>
                <a:lnTo>
                  <a:pt x="2563" y="3001"/>
                </a:lnTo>
                <a:lnTo>
                  <a:pt x="2559" y="3048"/>
                </a:lnTo>
                <a:lnTo>
                  <a:pt x="2549" y="3092"/>
                </a:lnTo>
                <a:lnTo>
                  <a:pt x="2533" y="3135"/>
                </a:lnTo>
                <a:lnTo>
                  <a:pt x="2511" y="3173"/>
                </a:lnTo>
                <a:lnTo>
                  <a:pt x="2484" y="3208"/>
                </a:lnTo>
                <a:lnTo>
                  <a:pt x="2453" y="3240"/>
                </a:lnTo>
                <a:lnTo>
                  <a:pt x="2418" y="3266"/>
                </a:lnTo>
                <a:lnTo>
                  <a:pt x="2380" y="3288"/>
                </a:lnTo>
                <a:lnTo>
                  <a:pt x="2337" y="3304"/>
                </a:lnTo>
                <a:lnTo>
                  <a:pt x="2293" y="3314"/>
                </a:lnTo>
                <a:lnTo>
                  <a:pt x="2246" y="3318"/>
                </a:lnTo>
                <a:lnTo>
                  <a:pt x="2199" y="3314"/>
                </a:lnTo>
                <a:lnTo>
                  <a:pt x="2154" y="3304"/>
                </a:lnTo>
                <a:lnTo>
                  <a:pt x="2112" y="3288"/>
                </a:lnTo>
                <a:lnTo>
                  <a:pt x="2074" y="3266"/>
                </a:lnTo>
                <a:lnTo>
                  <a:pt x="2039" y="3240"/>
                </a:lnTo>
                <a:lnTo>
                  <a:pt x="2007" y="3208"/>
                </a:lnTo>
                <a:lnTo>
                  <a:pt x="1981" y="3173"/>
                </a:lnTo>
                <a:lnTo>
                  <a:pt x="1959" y="3135"/>
                </a:lnTo>
                <a:lnTo>
                  <a:pt x="1943" y="3092"/>
                </a:lnTo>
                <a:lnTo>
                  <a:pt x="1933" y="3048"/>
                </a:lnTo>
                <a:lnTo>
                  <a:pt x="1929" y="3001"/>
                </a:lnTo>
                <a:lnTo>
                  <a:pt x="1933" y="2954"/>
                </a:lnTo>
                <a:lnTo>
                  <a:pt x="1943" y="2910"/>
                </a:lnTo>
                <a:lnTo>
                  <a:pt x="1959" y="2867"/>
                </a:lnTo>
                <a:lnTo>
                  <a:pt x="1981" y="2829"/>
                </a:lnTo>
                <a:lnTo>
                  <a:pt x="2007" y="2793"/>
                </a:lnTo>
                <a:lnTo>
                  <a:pt x="2039" y="2763"/>
                </a:lnTo>
                <a:lnTo>
                  <a:pt x="2074" y="2736"/>
                </a:lnTo>
                <a:lnTo>
                  <a:pt x="2112" y="2714"/>
                </a:lnTo>
                <a:lnTo>
                  <a:pt x="2154" y="2698"/>
                </a:lnTo>
                <a:lnTo>
                  <a:pt x="2199" y="2688"/>
                </a:lnTo>
                <a:lnTo>
                  <a:pt x="2246" y="2684"/>
                </a:lnTo>
                <a:close/>
                <a:moveTo>
                  <a:pt x="1886" y="2235"/>
                </a:moveTo>
                <a:lnTo>
                  <a:pt x="1813" y="2239"/>
                </a:lnTo>
                <a:lnTo>
                  <a:pt x="1742" y="2248"/>
                </a:lnTo>
                <a:lnTo>
                  <a:pt x="1672" y="2266"/>
                </a:lnTo>
                <a:lnTo>
                  <a:pt x="1605" y="2289"/>
                </a:lnTo>
                <a:lnTo>
                  <a:pt x="1541" y="2317"/>
                </a:lnTo>
                <a:lnTo>
                  <a:pt x="1480" y="2351"/>
                </a:lnTo>
                <a:lnTo>
                  <a:pt x="1424" y="2391"/>
                </a:lnTo>
                <a:lnTo>
                  <a:pt x="1370" y="2435"/>
                </a:lnTo>
                <a:lnTo>
                  <a:pt x="1322" y="2484"/>
                </a:lnTo>
                <a:lnTo>
                  <a:pt x="1276" y="2538"/>
                </a:lnTo>
                <a:lnTo>
                  <a:pt x="1237" y="2595"/>
                </a:lnTo>
                <a:lnTo>
                  <a:pt x="1203" y="2656"/>
                </a:lnTo>
                <a:lnTo>
                  <a:pt x="1175" y="2720"/>
                </a:lnTo>
                <a:lnTo>
                  <a:pt x="1151" y="2786"/>
                </a:lnTo>
                <a:lnTo>
                  <a:pt x="1134" y="2856"/>
                </a:lnTo>
                <a:lnTo>
                  <a:pt x="1124" y="2927"/>
                </a:lnTo>
                <a:lnTo>
                  <a:pt x="1121" y="3001"/>
                </a:lnTo>
                <a:lnTo>
                  <a:pt x="1124" y="3075"/>
                </a:lnTo>
                <a:lnTo>
                  <a:pt x="1134" y="3147"/>
                </a:lnTo>
                <a:lnTo>
                  <a:pt x="1151" y="3216"/>
                </a:lnTo>
                <a:lnTo>
                  <a:pt x="1175" y="3283"/>
                </a:lnTo>
                <a:lnTo>
                  <a:pt x="1203" y="3347"/>
                </a:lnTo>
                <a:lnTo>
                  <a:pt x="1237" y="3407"/>
                </a:lnTo>
                <a:lnTo>
                  <a:pt x="1276" y="3464"/>
                </a:lnTo>
                <a:lnTo>
                  <a:pt x="1322" y="3518"/>
                </a:lnTo>
                <a:lnTo>
                  <a:pt x="1370" y="3567"/>
                </a:lnTo>
                <a:lnTo>
                  <a:pt x="1424" y="3611"/>
                </a:lnTo>
                <a:lnTo>
                  <a:pt x="1480" y="3650"/>
                </a:lnTo>
                <a:lnTo>
                  <a:pt x="1541" y="3685"/>
                </a:lnTo>
                <a:lnTo>
                  <a:pt x="1605" y="3713"/>
                </a:lnTo>
                <a:lnTo>
                  <a:pt x="1672" y="3736"/>
                </a:lnTo>
                <a:lnTo>
                  <a:pt x="1742" y="3754"/>
                </a:lnTo>
                <a:lnTo>
                  <a:pt x="1813" y="3763"/>
                </a:lnTo>
                <a:lnTo>
                  <a:pt x="1886" y="3767"/>
                </a:lnTo>
                <a:lnTo>
                  <a:pt x="1960" y="3763"/>
                </a:lnTo>
                <a:lnTo>
                  <a:pt x="2032" y="3754"/>
                </a:lnTo>
                <a:lnTo>
                  <a:pt x="2101" y="3736"/>
                </a:lnTo>
                <a:lnTo>
                  <a:pt x="2169" y="3713"/>
                </a:lnTo>
                <a:lnTo>
                  <a:pt x="2232" y="3685"/>
                </a:lnTo>
                <a:lnTo>
                  <a:pt x="2293" y="3650"/>
                </a:lnTo>
                <a:lnTo>
                  <a:pt x="2350" y="3611"/>
                </a:lnTo>
                <a:lnTo>
                  <a:pt x="2403" y="3567"/>
                </a:lnTo>
                <a:lnTo>
                  <a:pt x="2452" y="3518"/>
                </a:lnTo>
                <a:lnTo>
                  <a:pt x="2496" y="3464"/>
                </a:lnTo>
                <a:lnTo>
                  <a:pt x="2536" y="3407"/>
                </a:lnTo>
                <a:lnTo>
                  <a:pt x="2570" y="3347"/>
                </a:lnTo>
                <a:lnTo>
                  <a:pt x="2599" y="3283"/>
                </a:lnTo>
                <a:lnTo>
                  <a:pt x="2621" y="3216"/>
                </a:lnTo>
                <a:lnTo>
                  <a:pt x="2639" y="3147"/>
                </a:lnTo>
                <a:lnTo>
                  <a:pt x="2648" y="3075"/>
                </a:lnTo>
                <a:lnTo>
                  <a:pt x="2652" y="3001"/>
                </a:lnTo>
                <a:lnTo>
                  <a:pt x="2648" y="2927"/>
                </a:lnTo>
                <a:lnTo>
                  <a:pt x="2639" y="2856"/>
                </a:lnTo>
                <a:lnTo>
                  <a:pt x="2621" y="2786"/>
                </a:lnTo>
                <a:lnTo>
                  <a:pt x="2599" y="2720"/>
                </a:lnTo>
                <a:lnTo>
                  <a:pt x="2570" y="2656"/>
                </a:lnTo>
                <a:lnTo>
                  <a:pt x="2536" y="2595"/>
                </a:lnTo>
                <a:lnTo>
                  <a:pt x="2496" y="2538"/>
                </a:lnTo>
                <a:lnTo>
                  <a:pt x="2452" y="2484"/>
                </a:lnTo>
                <a:lnTo>
                  <a:pt x="2403" y="2435"/>
                </a:lnTo>
                <a:lnTo>
                  <a:pt x="2350" y="2391"/>
                </a:lnTo>
                <a:lnTo>
                  <a:pt x="2293" y="2351"/>
                </a:lnTo>
                <a:lnTo>
                  <a:pt x="2232" y="2317"/>
                </a:lnTo>
                <a:lnTo>
                  <a:pt x="2169" y="2289"/>
                </a:lnTo>
                <a:lnTo>
                  <a:pt x="2101" y="2266"/>
                </a:lnTo>
                <a:lnTo>
                  <a:pt x="2032" y="2248"/>
                </a:lnTo>
                <a:lnTo>
                  <a:pt x="1960" y="2239"/>
                </a:lnTo>
                <a:lnTo>
                  <a:pt x="1886" y="2235"/>
                </a:lnTo>
                <a:close/>
                <a:moveTo>
                  <a:pt x="1886" y="2119"/>
                </a:moveTo>
                <a:lnTo>
                  <a:pt x="1967" y="2123"/>
                </a:lnTo>
                <a:lnTo>
                  <a:pt x="2045" y="2134"/>
                </a:lnTo>
                <a:lnTo>
                  <a:pt x="2121" y="2151"/>
                </a:lnTo>
                <a:lnTo>
                  <a:pt x="2194" y="2175"/>
                </a:lnTo>
                <a:lnTo>
                  <a:pt x="2264" y="2204"/>
                </a:lnTo>
                <a:lnTo>
                  <a:pt x="2332" y="2240"/>
                </a:lnTo>
                <a:lnTo>
                  <a:pt x="2394" y="2282"/>
                </a:lnTo>
                <a:lnTo>
                  <a:pt x="2455" y="2327"/>
                </a:lnTo>
                <a:lnTo>
                  <a:pt x="2510" y="2379"/>
                </a:lnTo>
                <a:lnTo>
                  <a:pt x="2560" y="2434"/>
                </a:lnTo>
                <a:lnTo>
                  <a:pt x="2607" y="2493"/>
                </a:lnTo>
                <a:lnTo>
                  <a:pt x="2647" y="2557"/>
                </a:lnTo>
                <a:lnTo>
                  <a:pt x="2683" y="2624"/>
                </a:lnTo>
                <a:lnTo>
                  <a:pt x="2712" y="2694"/>
                </a:lnTo>
                <a:lnTo>
                  <a:pt x="2737" y="2766"/>
                </a:lnTo>
                <a:lnTo>
                  <a:pt x="2754" y="2843"/>
                </a:lnTo>
                <a:lnTo>
                  <a:pt x="2765" y="2921"/>
                </a:lnTo>
                <a:lnTo>
                  <a:pt x="2768" y="3001"/>
                </a:lnTo>
                <a:lnTo>
                  <a:pt x="2765" y="3081"/>
                </a:lnTo>
                <a:lnTo>
                  <a:pt x="2754" y="3159"/>
                </a:lnTo>
                <a:lnTo>
                  <a:pt x="2737" y="3235"/>
                </a:lnTo>
                <a:lnTo>
                  <a:pt x="2712" y="3308"/>
                </a:lnTo>
                <a:lnTo>
                  <a:pt x="2683" y="3379"/>
                </a:lnTo>
                <a:lnTo>
                  <a:pt x="2647" y="3445"/>
                </a:lnTo>
                <a:lnTo>
                  <a:pt x="2607" y="3509"/>
                </a:lnTo>
                <a:lnTo>
                  <a:pt x="2560" y="3569"/>
                </a:lnTo>
                <a:lnTo>
                  <a:pt x="2510" y="3625"/>
                </a:lnTo>
                <a:lnTo>
                  <a:pt x="2455" y="3675"/>
                </a:lnTo>
                <a:lnTo>
                  <a:pt x="2394" y="3722"/>
                </a:lnTo>
                <a:lnTo>
                  <a:pt x="2331" y="3762"/>
                </a:lnTo>
                <a:lnTo>
                  <a:pt x="2264" y="3798"/>
                </a:lnTo>
                <a:lnTo>
                  <a:pt x="2194" y="3827"/>
                </a:lnTo>
                <a:lnTo>
                  <a:pt x="2121" y="3852"/>
                </a:lnTo>
                <a:lnTo>
                  <a:pt x="2045" y="3869"/>
                </a:lnTo>
                <a:lnTo>
                  <a:pt x="1967" y="3879"/>
                </a:lnTo>
                <a:lnTo>
                  <a:pt x="1886" y="3882"/>
                </a:lnTo>
                <a:lnTo>
                  <a:pt x="1807" y="3879"/>
                </a:lnTo>
                <a:lnTo>
                  <a:pt x="1728" y="3869"/>
                </a:lnTo>
                <a:lnTo>
                  <a:pt x="1653" y="3852"/>
                </a:lnTo>
                <a:lnTo>
                  <a:pt x="1580" y="3827"/>
                </a:lnTo>
                <a:lnTo>
                  <a:pt x="1510" y="3798"/>
                </a:lnTo>
                <a:lnTo>
                  <a:pt x="1442" y="3762"/>
                </a:lnTo>
                <a:lnTo>
                  <a:pt x="1378" y="3722"/>
                </a:lnTo>
                <a:lnTo>
                  <a:pt x="1319" y="3675"/>
                </a:lnTo>
                <a:lnTo>
                  <a:pt x="1264" y="3625"/>
                </a:lnTo>
                <a:lnTo>
                  <a:pt x="1213" y="3569"/>
                </a:lnTo>
                <a:lnTo>
                  <a:pt x="1167" y="3509"/>
                </a:lnTo>
                <a:lnTo>
                  <a:pt x="1125" y="3445"/>
                </a:lnTo>
                <a:lnTo>
                  <a:pt x="1090" y="3379"/>
                </a:lnTo>
                <a:lnTo>
                  <a:pt x="1060" y="3308"/>
                </a:lnTo>
                <a:lnTo>
                  <a:pt x="1037" y="3235"/>
                </a:lnTo>
                <a:lnTo>
                  <a:pt x="1020" y="3159"/>
                </a:lnTo>
                <a:lnTo>
                  <a:pt x="1009" y="3081"/>
                </a:lnTo>
                <a:lnTo>
                  <a:pt x="1005" y="3001"/>
                </a:lnTo>
                <a:lnTo>
                  <a:pt x="1009" y="2921"/>
                </a:lnTo>
                <a:lnTo>
                  <a:pt x="1020" y="2843"/>
                </a:lnTo>
                <a:lnTo>
                  <a:pt x="1037" y="2766"/>
                </a:lnTo>
                <a:lnTo>
                  <a:pt x="1060" y="2694"/>
                </a:lnTo>
                <a:lnTo>
                  <a:pt x="1090" y="2624"/>
                </a:lnTo>
                <a:lnTo>
                  <a:pt x="1125" y="2557"/>
                </a:lnTo>
                <a:lnTo>
                  <a:pt x="1167" y="2493"/>
                </a:lnTo>
                <a:lnTo>
                  <a:pt x="1213" y="2434"/>
                </a:lnTo>
                <a:lnTo>
                  <a:pt x="1264" y="2379"/>
                </a:lnTo>
                <a:lnTo>
                  <a:pt x="1319" y="2327"/>
                </a:lnTo>
                <a:lnTo>
                  <a:pt x="1378" y="2282"/>
                </a:lnTo>
                <a:lnTo>
                  <a:pt x="1442" y="2240"/>
                </a:lnTo>
                <a:lnTo>
                  <a:pt x="1510" y="2204"/>
                </a:lnTo>
                <a:lnTo>
                  <a:pt x="1580" y="2175"/>
                </a:lnTo>
                <a:lnTo>
                  <a:pt x="1653" y="2151"/>
                </a:lnTo>
                <a:lnTo>
                  <a:pt x="1728" y="2134"/>
                </a:lnTo>
                <a:lnTo>
                  <a:pt x="1807" y="2123"/>
                </a:lnTo>
                <a:lnTo>
                  <a:pt x="1886" y="2119"/>
                </a:lnTo>
                <a:close/>
                <a:moveTo>
                  <a:pt x="2648" y="1902"/>
                </a:moveTo>
                <a:lnTo>
                  <a:pt x="2768" y="1975"/>
                </a:lnTo>
                <a:lnTo>
                  <a:pt x="2588" y="2267"/>
                </a:lnTo>
                <a:lnTo>
                  <a:pt x="2471" y="2194"/>
                </a:lnTo>
                <a:lnTo>
                  <a:pt x="2648" y="1902"/>
                </a:lnTo>
                <a:close/>
                <a:moveTo>
                  <a:pt x="1325" y="1836"/>
                </a:moveTo>
                <a:lnTo>
                  <a:pt x="1473" y="2111"/>
                </a:lnTo>
                <a:lnTo>
                  <a:pt x="1351" y="2177"/>
                </a:lnTo>
                <a:lnTo>
                  <a:pt x="1204" y="1902"/>
                </a:lnTo>
                <a:lnTo>
                  <a:pt x="1325" y="1836"/>
                </a:lnTo>
                <a:close/>
                <a:moveTo>
                  <a:pt x="1121" y="1158"/>
                </a:moveTo>
                <a:lnTo>
                  <a:pt x="1121" y="1534"/>
                </a:lnTo>
                <a:lnTo>
                  <a:pt x="1154" y="1519"/>
                </a:lnTo>
                <a:lnTo>
                  <a:pt x="1160" y="1479"/>
                </a:lnTo>
                <a:lnTo>
                  <a:pt x="1163" y="1434"/>
                </a:lnTo>
                <a:lnTo>
                  <a:pt x="1163" y="1388"/>
                </a:lnTo>
                <a:lnTo>
                  <a:pt x="1162" y="1342"/>
                </a:lnTo>
                <a:lnTo>
                  <a:pt x="1157" y="1297"/>
                </a:lnTo>
                <a:lnTo>
                  <a:pt x="1150" y="1254"/>
                </a:lnTo>
                <a:lnTo>
                  <a:pt x="1141" y="1216"/>
                </a:lnTo>
                <a:lnTo>
                  <a:pt x="1132" y="1184"/>
                </a:lnTo>
                <a:lnTo>
                  <a:pt x="1121" y="1158"/>
                </a:lnTo>
                <a:close/>
                <a:moveTo>
                  <a:pt x="585" y="1158"/>
                </a:moveTo>
                <a:lnTo>
                  <a:pt x="576" y="1180"/>
                </a:lnTo>
                <a:lnTo>
                  <a:pt x="566" y="1208"/>
                </a:lnTo>
                <a:lnTo>
                  <a:pt x="558" y="1242"/>
                </a:lnTo>
                <a:lnTo>
                  <a:pt x="551" y="1278"/>
                </a:lnTo>
                <a:lnTo>
                  <a:pt x="546" y="1319"/>
                </a:lnTo>
                <a:lnTo>
                  <a:pt x="544" y="1361"/>
                </a:lnTo>
                <a:lnTo>
                  <a:pt x="542" y="1402"/>
                </a:lnTo>
                <a:lnTo>
                  <a:pt x="542" y="1443"/>
                </a:lnTo>
                <a:lnTo>
                  <a:pt x="546" y="1483"/>
                </a:lnTo>
                <a:lnTo>
                  <a:pt x="552" y="1520"/>
                </a:lnTo>
                <a:lnTo>
                  <a:pt x="585" y="1534"/>
                </a:lnTo>
                <a:lnTo>
                  <a:pt x="585" y="1158"/>
                </a:lnTo>
                <a:close/>
                <a:moveTo>
                  <a:pt x="1838" y="899"/>
                </a:moveTo>
                <a:lnTo>
                  <a:pt x="2129" y="899"/>
                </a:lnTo>
                <a:lnTo>
                  <a:pt x="2129" y="1038"/>
                </a:lnTo>
                <a:lnTo>
                  <a:pt x="1838" y="1038"/>
                </a:lnTo>
                <a:lnTo>
                  <a:pt x="1838" y="899"/>
                </a:lnTo>
                <a:close/>
                <a:moveTo>
                  <a:pt x="853" y="833"/>
                </a:moveTo>
                <a:lnTo>
                  <a:pt x="789" y="1253"/>
                </a:lnTo>
                <a:lnTo>
                  <a:pt x="853" y="1340"/>
                </a:lnTo>
                <a:lnTo>
                  <a:pt x="854" y="1340"/>
                </a:lnTo>
                <a:lnTo>
                  <a:pt x="917" y="1253"/>
                </a:lnTo>
                <a:lnTo>
                  <a:pt x="854" y="833"/>
                </a:lnTo>
                <a:lnTo>
                  <a:pt x="853" y="833"/>
                </a:lnTo>
                <a:close/>
                <a:moveTo>
                  <a:pt x="3119" y="754"/>
                </a:moveTo>
                <a:lnTo>
                  <a:pt x="3079" y="757"/>
                </a:lnTo>
                <a:lnTo>
                  <a:pt x="3042" y="765"/>
                </a:lnTo>
                <a:lnTo>
                  <a:pt x="3007" y="779"/>
                </a:lnTo>
                <a:lnTo>
                  <a:pt x="2971" y="798"/>
                </a:lnTo>
                <a:lnTo>
                  <a:pt x="2941" y="822"/>
                </a:lnTo>
                <a:lnTo>
                  <a:pt x="2915" y="849"/>
                </a:lnTo>
                <a:lnTo>
                  <a:pt x="2893" y="879"/>
                </a:lnTo>
                <a:lnTo>
                  <a:pt x="2874" y="911"/>
                </a:lnTo>
                <a:lnTo>
                  <a:pt x="2862" y="947"/>
                </a:lnTo>
                <a:lnTo>
                  <a:pt x="2853" y="984"/>
                </a:lnTo>
                <a:lnTo>
                  <a:pt x="2851" y="1021"/>
                </a:lnTo>
                <a:lnTo>
                  <a:pt x="2853" y="1059"/>
                </a:lnTo>
                <a:lnTo>
                  <a:pt x="2862" y="1097"/>
                </a:lnTo>
                <a:lnTo>
                  <a:pt x="2876" y="1134"/>
                </a:lnTo>
                <a:lnTo>
                  <a:pt x="2894" y="1168"/>
                </a:lnTo>
                <a:lnTo>
                  <a:pt x="2917" y="1197"/>
                </a:lnTo>
                <a:lnTo>
                  <a:pt x="2944" y="1224"/>
                </a:lnTo>
                <a:lnTo>
                  <a:pt x="2974" y="1247"/>
                </a:lnTo>
                <a:lnTo>
                  <a:pt x="3007" y="1265"/>
                </a:lnTo>
                <a:lnTo>
                  <a:pt x="3042" y="1278"/>
                </a:lnTo>
                <a:lnTo>
                  <a:pt x="3079" y="1286"/>
                </a:lnTo>
                <a:lnTo>
                  <a:pt x="3119" y="1289"/>
                </a:lnTo>
                <a:lnTo>
                  <a:pt x="3157" y="1286"/>
                </a:lnTo>
                <a:lnTo>
                  <a:pt x="3193" y="1278"/>
                </a:lnTo>
                <a:lnTo>
                  <a:pt x="3230" y="1265"/>
                </a:lnTo>
                <a:lnTo>
                  <a:pt x="3265" y="1245"/>
                </a:lnTo>
                <a:lnTo>
                  <a:pt x="3295" y="1222"/>
                </a:lnTo>
                <a:lnTo>
                  <a:pt x="3322" y="1195"/>
                </a:lnTo>
                <a:lnTo>
                  <a:pt x="3344" y="1164"/>
                </a:lnTo>
                <a:lnTo>
                  <a:pt x="3362" y="1131"/>
                </a:lnTo>
                <a:lnTo>
                  <a:pt x="3375" y="1097"/>
                </a:lnTo>
                <a:lnTo>
                  <a:pt x="3382" y="1060"/>
                </a:lnTo>
                <a:lnTo>
                  <a:pt x="3386" y="1023"/>
                </a:lnTo>
                <a:lnTo>
                  <a:pt x="3382" y="985"/>
                </a:lnTo>
                <a:lnTo>
                  <a:pt x="3375" y="947"/>
                </a:lnTo>
                <a:lnTo>
                  <a:pt x="3362" y="910"/>
                </a:lnTo>
                <a:lnTo>
                  <a:pt x="3342" y="876"/>
                </a:lnTo>
                <a:lnTo>
                  <a:pt x="3320" y="845"/>
                </a:lnTo>
                <a:lnTo>
                  <a:pt x="3293" y="819"/>
                </a:lnTo>
                <a:lnTo>
                  <a:pt x="3262" y="797"/>
                </a:lnTo>
                <a:lnTo>
                  <a:pt x="3229" y="779"/>
                </a:lnTo>
                <a:lnTo>
                  <a:pt x="3193" y="765"/>
                </a:lnTo>
                <a:lnTo>
                  <a:pt x="3157" y="757"/>
                </a:lnTo>
                <a:lnTo>
                  <a:pt x="3119" y="754"/>
                </a:lnTo>
                <a:close/>
                <a:moveTo>
                  <a:pt x="3254" y="494"/>
                </a:moveTo>
                <a:lnTo>
                  <a:pt x="3271" y="498"/>
                </a:lnTo>
                <a:lnTo>
                  <a:pt x="3342" y="525"/>
                </a:lnTo>
                <a:lnTo>
                  <a:pt x="3358" y="533"/>
                </a:lnTo>
                <a:lnTo>
                  <a:pt x="3371" y="544"/>
                </a:lnTo>
                <a:lnTo>
                  <a:pt x="3380" y="559"/>
                </a:lnTo>
                <a:lnTo>
                  <a:pt x="3385" y="576"/>
                </a:lnTo>
                <a:lnTo>
                  <a:pt x="3386" y="593"/>
                </a:lnTo>
                <a:lnTo>
                  <a:pt x="3382" y="611"/>
                </a:lnTo>
                <a:lnTo>
                  <a:pt x="3362" y="667"/>
                </a:lnTo>
                <a:lnTo>
                  <a:pt x="3395" y="692"/>
                </a:lnTo>
                <a:lnTo>
                  <a:pt x="3425" y="720"/>
                </a:lnTo>
                <a:lnTo>
                  <a:pt x="3452" y="752"/>
                </a:lnTo>
                <a:lnTo>
                  <a:pt x="3508" y="726"/>
                </a:lnTo>
                <a:lnTo>
                  <a:pt x="3525" y="721"/>
                </a:lnTo>
                <a:lnTo>
                  <a:pt x="3542" y="721"/>
                </a:lnTo>
                <a:lnTo>
                  <a:pt x="3559" y="725"/>
                </a:lnTo>
                <a:lnTo>
                  <a:pt x="3574" y="732"/>
                </a:lnTo>
                <a:lnTo>
                  <a:pt x="3587" y="744"/>
                </a:lnTo>
                <a:lnTo>
                  <a:pt x="3597" y="759"/>
                </a:lnTo>
                <a:lnTo>
                  <a:pt x="3628" y="828"/>
                </a:lnTo>
                <a:lnTo>
                  <a:pt x="3634" y="845"/>
                </a:lnTo>
                <a:lnTo>
                  <a:pt x="3634" y="863"/>
                </a:lnTo>
                <a:lnTo>
                  <a:pt x="3630" y="881"/>
                </a:lnTo>
                <a:lnTo>
                  <a:pt x="3623" y="895"/>
                </a:lnTo>
                <a:lnTo>
                  <a:pt x="3611" y="909"/>
                </a:lnTo>
                <a:lnTo>
                  <a:pt x="3595" y="917"/>
                </a:lnTo>
                <a:lnTo>
                  <a:pt x="3541" y="943"/>
                </a:lnTo>
                <a:lnTo>
                  <a:pt x="3547" y="985"/>
                </a:lnTo>
                <a:lnTo>
                  <a:pt x="3548" y="1026"/>
                </a:lnTo>
                <a:lnTo>
                  <a:pt x="3546" y="1067"/>
                </a:lnTo>
                <a:lnTo>
                  <a:pt x="3602" y="1088"/>
                </a:lnTo>
                <a:lnTo>
                  <a:pt x="3618" y="1097"/>
                </a:lnTo>
                <a:lnTo>
                  <a:pt x="3630" y="1109"/>
                </a:lnTo>
                <a:lnTo>
                  <a:pt x="3640" y="1123"/>
                </a:lnTo>
                <a:lnTo>
                  <a:pt x="3645" y="1140"/>
                </a:lnTo>
                <a:lnTo>
                  <a:pt x="3646" y="1157"/>
                </a:lnTo>
                <a:lnTo>
                  <a:pt x="3641" y="1175"/>
                </a:lnTo>
                <a:lnTo>
                  <a:pt x="3616" y="1245"/>
                </a:lnTo>
                <a:lnTo>
                  <a:pt x="3607" y="1261"/>
                </a:lnTo>
                <a:lnTo>
                  <a:pt x="3596" y="1275"/>
                </a:lnTo>
                <a:lnTo>
                  <a:pt x="3580" y="1283"/>
                </a:lnTo>
                <a:lnTo>
                  <a:pt x="3564" y="1289"/>
                </a:lnTo>
                <a:lnTo>
                  <a:pt x="3546" y="1289"/>
                </a:lnTo>
                <a:lnTo>
                  <a:pt x="3528" y="1286"/>
                </a:lnTo>
                <a:lnTo>
                  <a:pt x="3473" y="1265"/>
                </a:lnTo>
                <a:lnTo>
                  <a:pt x="3447" y="1298"/>
                </a:lnTo>
                <a:lnTo>
                  <a:pt x="3419" y="1329"/>
                </a:lnTo>
                <a:lnTo>
                  <a:pt x="3389" y="1356"/>
                </a:lnTo>
                <a:lnTo>
                  <a:pt x="3413" y="1411"/>
                </a:lnTo>
                <a:lnTo>
                  <a:pt x="3418" y="1428"/>
                </a:lnTo>
                <a:lnTo>
                  <a:pt x="3419" y="1445"/>
                </a:lnTo>
                <a:lnTo>
                  <a:pt x="3416" y="1463"/>
                </a:lnTo>
                <a:lnTo>
                  <a:pt x="3407" y="1477"/>
                </a:lnTo>
                <a:lnTo>
                  <a:pt x="3396" y="1491"/>
                </a:lnTo>
                <a:lnTo>
                  <a:pt x="3380" y="1501"/>
                </a:lnTo>
                <a:lnTo>
                  <a:pt x="3311" y="1531"/>
                </a:lnTo>
                <a:lnTo>
                  <a:pt x="3294" y="1537"/>
                </a:lnTo>
                <a:lnTo>
                  <a:pt x="3277" y="1537"/>
                </a:lnTo>
                <a:lnTo>
                  <a:pt x="3260" y="1534"/>
                </a:lnTo>
                <a:lnTo>
                  <a:pt x="3245" y="1526"/>
                </a:lnTo>
                <a:lnTo>
                  <a:pt x="3231" y="1514"/>
                </a:lnTo>
                <a:lnTo>
                  <a:pt x="3222" y="1498"/>
                </a:lnTo>
                <a:lnTo>
                  <a:pt x="3197" y="1444"/>
                </a:lnTo>
                <a:lnTo>
                  <a:pt x="3155" y="1450"/>
                </a:lnTo>
                <a:lnTo>
                  <a:pt x="3114" y="1452"/>
                </a:lnTo>
                <a:lnTo>
                  <a:pt x="3073" y="1449"/>
                </a:lnTo>
                <a:lnTo>
                  <a:pt x="3052" y="1506"/>
                </a:lnTo>
                <a:lnTo>
                  <a:pt x="3044" y="1522"/>
                </a:lnTo>
                <a:lnTo>
                  <a:pt x="3031" y="1534"/>
                </a:lnTo>
                <a:lnTo>
                  <a:pt x="3017" y="1544"/>
                </a:lnTo>
                <a:lnTo>
                  <a:pt x="2999" y="1549"/>
                </a:lnTo>
                <a:lnTo>
                  <a:pt x="2982" y="1550"/>
                </a:lnTo>
                <a:lnTo>
                  <a:pt x="2965" y="1545"/>
                </a:lnTo>
                <a:lnTo>
                  <a:pt x="2894" y="1519"/>
                </a:lnTo>
                <a:lnTo>
                  <a:pt x="2878" y="1510"/>
                </a:lnTo>
                <a:lnTo>
                  <a:pt x="2866" y="1499"/>
                </a:lnTo>
                <a:lnTo>
                  <a:pt x="2856" y="1485"/>
                </a:lnTo>
                <a:lnTo>
                  <a:pt x="2851" y="1468"/>
                </a:lnTo>
                <a:lnTo>
                  <a:pt x="2850" y="1450"/>
                </a:lnTo>
                <a:lnTo>
                  <a:pt x="2855" y="1432"/>
                </a:lnTo>
                <a:lnTo>
                  <a:pt x="2876" y="1377"/>
                </a:lnTo>
                <a:lnTo>
                  <a:pt x="2842" y="1351"/>
                </a:lnTo>
                <a:lnTo>
                  <a:pt x="2812" y="1323"/>
                </a:lnTo>
                <a:lnTo>
                  <a:pt x="2783" y="1292"/>
                </a:lnTo>
                <a:lnTo>
                  <a:pt x="2729" y="1317"/>
                </a:lnTo>
                <a:lnTo>
                  <a:pt x="2712" y="1323"/>
                </a:lnTo>
                <a:lnTo>
                  <a:pt x="2695" y="1323"/>
                </a:lnTo>
                <a:lnTo>
                  <a:pt x="2678" y="1319"/>
                </a:lnTo>
                <a:lnTo>
                  <a:pt x="2662" y="1310"/>
                </a:lnTo>
                <a:lnTo>
                  <a:pt x="2650" y="1299"/>
                </a:lnTo>
                <a:lnTo>
                  <a:pt x="2640" y="1283"/>
                </a:lnTo>
                <a:lnTo>
                  <a:pt x="2608" y="1215"/>
                </a:lnTo>
                <a:lnTo>
                  <a:pt x="2603" y="1197"/>
                </a:lnTo>
                <a:lnTo>
                  <a:pt x="2602" y="1180"/>
                </a:lnTo>
                <a:lnTo>
                  <a:pt x="2606" y="1163"/>
                </a:lnTo>
                <a:lnTo>
                  <a:pt x="2614" y="1148"/>
                </a:lnTo>
                <a:lnTo>
                  <a:pt x="2626" y="1135"/>
                </a:lnTo>
                <a:lnTo>
                  <a:pt x="2641" y="1125"/>
                </a:lnTo>
                <a:lnTo>
                  <a:pt x="2695" y="1100"/>
                </a:lnTo>
                <a:lnTo>
                  <a:pt x="2690" y="1059"/>
                </a:lnTo>
                <a:lnTo>
                  <a:pt x="2688" y="1017"/>
                </a:lnTo>
                <a:lnTo>
                  <a:pt x="2690" y="976"/>
                </a:lnTo>
                <a:lnTo>
                  <a:pt x="2635" y="956"/>
                </a:lnTo>
                <a:lnTo>
                  <a:pt x="2619" y="947"/>
                </a:lnTo>
                <a:lnTo>
                  <a:pt x="2606" y="936"/>
                </a:lnTo>
                <a:lnTo>
                  <a:pt x="2597" y="920"/>
                </a:lnTo>
                <a:lnTo>
                  <a:pt x="2591" y="904"/>
                </a:lnTo>
                <a:lnTo>
                  <a:pt x="2591" y="886"/>
                </a:lnTo>
                <a:lnTo>
                  <a:pt x="2594" y="868"/>
                </a:lnTo>
                <a:lnTo>
                  <a:pt x="2620" y="797"/>
                </a:lnTo>
                <a:lnTo>
                  <a:pt x="2629" y="782"/>
                </a:lnTo>
                <a:lnTo>
                  <a:pt x="2641" y="769"/>
                </a:lnTo>
                <a:lnTo>
                  <a:pt x="2656" y="760"/>
                </a:lnTo>
                <a:lnTo>
                  <a:pt x="2673" y="755"/>
                </a:lnTo>
                <a:lnTo>
                  <a:pt x="2690" y="754"/>
                </a:lnTo>
                <a:lnTo>
                  <a:pt x="2707" y="758"/>
                </a:lnTo>
                <a:lnTo>
                  <a:pt x="2764" y="779"/>
                </a:lnTo>
                <a:lnTo>
                  <a:pt x="2788" y="746"/>
                </a:lnTo>
                <a:lnTo>
                  <a:pt x="2817" y="715"/>
                </a:lnTo>
                <a:lnTo>
                  <a:pt x="2849" y="687"/>
                </a:lnTo>
                <a:lnTo>
                  <a:pt x="2823" y="633"/>
                </a:lnTo>
                <a:lnTo>
                  <a:pt x="2818" y="615"/>
                </a:lnTo>
                <a:lnTo>
                  <a:pt x="2817" y="598"/>
                </a:lnTo>
                <a:lnTo>
                  <a:pt x="2822" y="581"/>
                </a:lnTo>
                <a:lnTo>
                  <a:pt x="2829" y="565"/>
                </a:lnTo>
                <a:lnTo>
                  <a:pt x="2841" y="553"/>
                </a:lnTo>
                <a:lnTo>
                  <a:pt x="2856" y="543"/>
                </a:lnTo>
                <a:lnTo>
                  <a:pt x="2925" y="511"/>
                </a:lnTo>
                <a:lnTo>
                  <a:pt x="2942" y="506"/>
                </a:lnTo>
                <a:lnTo>
                  <a:pt x="2960" y="505"/>
                </a:lnTo>
                <a:lnTo>
                  <a:pt x="2976" y="510"/>
                </a:lnTo>
                <a:lnTo>
                  <a:pt x="2992" y="517"/>
                </a:lnTo>
                <a:lnTo>
                  <a:pt x="3004" y="530"/>
                </a:lnTo>
                <a:lnTo>
                  <a:pt x="3014" y="544"/>
                </a:lnTo>
                <a:lnTo>
                  <a:pt x="3040" y="598"/>
                </a:lnTo>
                <a:lnTo>
                  <a:pt x="3082" y="593"/>
                </a:lnTo>
                <a:lnTo>
                  <a:pt x="3122" y="592"/>
                </a:lnTo>
                <a:lnTo>
                  <a:pt x="3164" y="595"/>
                </a:lnTo>
                <a:lnTo>
                  <a:pt x="3185" y="538"/>
                </a:lnTo>
                <a:lnTo>
                  <a:pt x="3193" y="522"/>
                </a:lnTo>
                <a:lnTo>
                  <a:pt x="3204" y="510"/>
                </a:lnTo>
                <a:lnTo>
                  <a:pt x="3220" y="500"/>
                </a:lnTo>
                <a:lnTo>
                  <a:pt x="3236" y="495"/>
                </a:lnTo>
                <a:lnTo>
                  <a:pt x="3254" y="494"/>
                </a:lnTo>
                <a:close/>
                <a:moveTo>
                  <a:pt x="3131" y="256"/>
                </a:moveTo>
                <a:lnTo>
                  <a:pt x="3057" y="259"/>
                </a:lnTo>
                <a:lnTo>
                  <a:pt x="2985" y="269"/>
                </a:lnTo>
                <a:lnTo>
                  <a:pt x="2916" y="286"/>
                </a:lnTo>
                <a:lnTo>
                  <a:pt x="2849" y="310"/>
                </a:lnTo>
                <a:lnTo>
                  <a:pt x="2785" y="338"/>
                </a:lnTo>
                <a:lnTo>
                  <a:pt x="2725" y="372"/>
                </a:lnTo>
                <a:lnTo>
                  <a:pt x="2667" y="412"/>
                </a:lnTo>
                <a:lnTo>
                  <a:pt x="2614" y="456"/>
                </a:lnTo>
                <a:lnTo>
                  <a:pt x="2565" y="505"/>
                </a:lnTo>
                <a:lnTo>
                  <a:pt x="2521" y="559"/>
                </a:lnTo>
                <a:lnTo>
                  <a:pt x="2482" y="615"/>
                </a:lnTo>
                <a:lnTo>
                  <a:pt x="2447" y="677"/>
                </a:lnTo>
                <a:lnTo>
                  <a:pt x="2418" y="741"/>
                </a:lnTo>
                <a:lnTo>
                  <a:pt x="2396" y="807"/>
                </a:lnTo>
                <a:lnTo>
                  <a:pt x="2378" y="877"/>
                </a:lnTo>
                <a:lnTo>
                  <a:pt x="2367" y="948"/>
                </a:lnTo>
                <a:lnTo>
                  <a:pt x="2365" y="1022"/>
                </a:lnTo>
                <a:lnTo>
                  <a:pt x="2367" y="1096"/>
                </a:lnTo>
                <a:lnTo>
                  <a:pt x="2378" y="1168"/>
                </a:lnTo>
                <a:lnTo>
                  <a:pt x="2396" y="1237"/>
                </a:lnTo>
                <a:lnTo>
                  <a:pt x="2418" y="1304"/>
                </a:lnTo>
                <a:lnTo>
                  <a:pt x="2447" y="1368"/>
                </a:lnTo>
                <a:lnTo>
                  <a:pt x="2482" y="1428"/>
                </a:lnTo>
                <a:lnTo>
                  <a:pt x="2521" y="1485"/>
                </a:lnTo>
                <a:lnTo>
                  <a:pt x="2565" y="1539"/>
                </a:lnTo>
                <a:lnTo>
                  <a:pt x="2614" y="1588"/>
                </a:lnTo>
                <a:lnTo>
                  <a:pt x="2667" y="1632"/>
                </a:lnTo>
                <a:lnTo>
                  <a:pt x="2725" y="1671"/>
                </a:lnTo>
                <a:lnTo>
                  <a:pt x="2785" y="1706"/>
                </a:lnTo>
                <a:lnTo>
                  <a:pt x="2849" y="1734"/>
                </a:lnTo>
                <a:lnTo>
                  <a:pt x="2916" y="1757"/>
                </a:lnTo>
                <a:lnTo>
                  <a:pt x="2985" y="1774"/>
                </a:lnTo>
                <a:lnTo>
                  <a:pt x="3057" y="1784"/>
                </a:lnTo>
                <a:lnTo>
                  <a:pt x="3131" y="1788"/>
                </a:lnTo>
                <a:lnTo>
                  <a:pt x="3204" y="1784"/>
                </a:lnTo>
                <a:lnTo>
                  <a:pt x="3276" y="1774"/>
                </a:lnTo>
                <a:lnTo>
                  <a:pt x="3346" y="1757"/>
                </a:lnTo>
                <a:lnTo>
                  <a:pt x="3412" y="1734"/>
                </a:lnTo>
                <a:lnTo>
                  <a:pt x="3476" y="1706"/>
                </a:lnTo>
                <a:lnTo>
                  <a:pt x="3537" y="1671"/>
                </a:lnTo>
                <a:lnTo>
                  <a:pt x="3593" y="1632"/>
                </a:lnTo>
                <a:lnTo>
                  <a:pt x="3646" y="1588"/>
                </a:lnTo>
                <a:lnTo>
                  <a:pt x="3695" y="1539"/>
                </a:lnTo>
                <a:lnTo>
                  <a:pt x="3740" y="1485"/>
                </a:lnTo>
                <a:lnTo>
                  <a:pt x="3780" y="1428"/>
                </a:lnTo>
                <a:lnTo>
                  <a:pt x="3814" y="1368"/>
                </a:lnTo>
                <a:lnTo>
                  <a:pt x="3843" y="1304"/>
                </a:lnTo>
                <a:lnTo>
                  <a:pt x="3866" y="1237"/>
                </a:lnTo>
                <a:lnTo>
                  <a:pt x="3883" y="1168"/>
                </a:lnTo>
                <a:lnTo>
                  <a:pt x="3893" y="1096"/>
                </a:lnTo>
                <a:lnTo>
                  <a:pt x="3897" y="1022"/>
                </a:lnTo>
                <a:lnTo>
                  <a:pt x="3893" y="948"/>
                </a:lnTo>
                <a:lnTo>
                  <a:pt x="3883" y="877"/>
                </a:lnTo>
                <a:lnTo>
                  <a:pt x="3866" y="807"/>
                </a:lnTo>
                <a:lnTo>
                  <a:pt x="3843" y="741"/>
                </a:lnTo>
                <a:lnTo>
                  <a:pt x="3814" y="677"/>
                </a:lnTo>
                <a:lnTo>
                  <a:pt x="3780" y="615"/>
                </a:lnTo>
                <a:lnTo>
                  <a:pt x="3740" y="559"/>
                </a:lnTo>
                <a:lnTo>
                  <a:pt x="3695" y="505"/>
                </a:lnTo>
                <a:lnTo>
                  <a:pt x="3646" y="456"/>
                </a:lnTo>
                <a:lnTo>
                  <a:pt x="3593" y="412"/>
                </a:lnTo>
                <a:lnTo>
                  <a:pt x="3537" y="372"/>
                </a:lnTo>
                <a:lnTo>
                  <a:pt x="3476" y="338"/>
                </a:lnTo>
                <a:lnTo>
                  <a:pt x="3412" y="310"/>
                </a:lnTo>
                <a:lnTo>
                  <a:pt x="3346" y="286"/>
                </a:lnTo>
                <a:lnTo>
                  <a:pt x="3276" y="269"/>
                </a:lnTo>
                <a:lnTo>
                  <a:pt x="3204" y="259"/>
                </a:lnTo>
                <a:lnTo>
                  <a:pt x="3131" y="256"/>
                </a:lnTo>
                <a:close/>
                <a:moveTo>
                  <a:pt x="853" y="220"/>
                </a:moveTo>
                <a:lnTo>
                  <a:pt x="896" y="224"/>
                </a:lnTo>
                <a:lnTo>
                  <a:pt x="935" y="234"/>
                </a:lnTo>
                <a:lnTo>
                  <a:pt x="973" y="250"/>
                </a:lnTo>
                <a:lnTo>
                  <a:pt x="1008" y="270"/>
                </a:lnTo>
                <a:lnTo>
                  <a:pt x="1038" y="296"/>
                </a:lnTo>
                <a:lnTo>
                  <a:pt x="1064" y="327"/>
                </a:lnTo>
                <a:lnTo>
                  <a:pt x="1085" y="361"/>
                </a:lnTo>
                <a:lnTo>
                  <a:pt x="1101" y="398"/>
                </a:lnTo>
                <a:lnTo>
                  <a:pt x="1111" y="439"/>
                </a:lnTo>
                <a:lnTo>
                  <a:pt x="1114" y="482"/>
                </a:lnTo>
                <a:lnTo>
                  <a:pt x="1111" y="523"/>
                </a:lnTo>
                <a:lnTo>
                  <a:pt x="1101" y="564"/>
                </a:lnTo>
                <a:lnTo>
                  <a:pt x="1085" y="601"/>
                </a:lnTo>
                <a:lnTo>
                  <a:pt x="1064" y="635"/>
                </a:lnTo>
                <a:lnTo>
                  <a:pt x="1038" y="666"/>
                </a:lnTo>
                <a:lnTo>
                  <a:pt x="1008" y="692"/>
                </a:lnTo>
                <a:lnTo>
                  <a:pt x="973" y="712"/>
                </a:lnTo>
                <a:lnTo>
                  <a:pt x="935" y="728"/>
                </a:lnTo>
                <a:lnTo>
                  <a:pt x="896" y="738"/>
                </a:lnTo>
                <a:lnTo>
                  <a:pt x="853" y="742"/>
                </a:lnTo>
                <a:lnTo>
                  <a:pt x="811" y="738"/>
                </a:lnTo>
                <a:lnTo>
                  <a:pt x="771" y="728"/>
                </a:lnTo>
                <a:lnTo>
                  <a:pt x="733" y="712"/>
                </a:lnTo>
                <a:lnTo>
                  <a:pt x="700" y="692"/>
                </a:lnTo>
                <a:lnTo>
                  <a:pt x="669" y="666"/>
                </a:lnTo>
                <a:lnTo>
                  <a:pt x="643" y="635"/>
                </a:lnTo>
                <a:lnTo>
                  <a:pt x="621" y="601"/>
                </a:lnTo>
                <a:lnTo>
                  <a:pt x="605" y="564"/>
                </a:lnTo>
                <a:lnTo>
                  <a:pt x="595" y="523"/>
                </a:lnTo>
                <a:lnTo>
                  <a:pt x="593" y="482"/>
                </a:lnTo>
                <a:lnTo>
                  <a:pt x="595" y="439"/>
                </a:lnTo>
                <a:lnTo>
                  <a:pt x="605" y="398"/>
                </a:lnTo>
                <a:lnTo>
                  <a:pt x="621" y="361"/>
                </a:lnTo>
                <a:lnTo>
                  <a:pt x="643" y="327"/>
                </a:lnTo>
                <a:lnTo>
                  <a:pt x="669" y="296"/>
                </a:lnTo>
                <a:lnTo>
                  <a:pt x="700" y="270"/>
                </a:lnTo>
                <a:lnTo>
                  <a:pt x="733" y="250"/>
                </a:lnTo>
                <a:lnTo>
                  <a:pt x="771" y="234"/>
                </a:lnTo>
                <a:lnTo>
                  <a:pt x="811" y="224"/>
                </a:lnTo>
                <a:lnTo>
                  <a:pt x="853" y="220"/>
                </a:lnTo>
                <a:close/>
                <a:moveTo>
                  <a:pt x="3131" y="140"/>
                </a:moveTo>
                <a:lnTo>
                  <a:pt x="3211" y="144"/>
                </a:lnTo>
                <a:lnTo>
                  <a:pt x="3289" y="154"/>
                </a:lnTo>
                <a:lnTo>
                  <a:pt x="3364" y="171"/>
                </a:lnTo>
                <a:lnTo>
                  <a:pt x="3438" y="196"/>
                </a:lnTo>
                <a:lnTo>
                  <a:pt x="3508" y="225"/>
                </a:lnTo>
                <a:lnTo>
                  <a:pt x="3575" y="261"/>
                </a:lnTo>
                <a:lnTo>
                  <a:pt x="3639" y="301"/>
                </a:lnTo>
                <a:lnTo>
                  <a:pt x="3698" y="348"/>
                </a:lnTo>
                <a:lnTo>
                  <a:pt x="3753" y="398"/>
                </a:lnTo>
                <a:lnTo>
                  <a:pt x="3805" y="455"/>
                </a:lnTo>
                <a:lnTo>
                  <a:pt x="3850" y="514"/>
                </a:lnTo>
                <a:lnTo>
                  <a:pt x="3892" y="577"/>
                </a:lnTo>
                <a:lnTo>
                  <a:pt x="3927" y="644"/>
                </a:lnTo>
                <a:lnTo>
                  <a:pt x="3957" y="715"/>
                </a:lnTo>
                <a:lnTo>
                  <a:pt x="3980" y="787"/>
                </a:lnTo>
                <a:lnTo>
                  <a:pt x="3997" y="863"/>
                </a:lnTo>
                <a:lnTo>
                  <a:pt x="4008" y="942"/>
                </a:lnTo>
                <a:lnTo>
                  <a:pt x="4012" y="1022"/>
                </a:lnTo>
                <a:lnTo>
                  <a:pt x="4008" y="1102"/>
                </a:lnTo>
                <a:lnTo>
                  <a:pt x="3997" y="1180"/>
                </a:lnTo>
                <a:lnTo>
                  <a:pt x="3980" y="1256"/>
                </a:lnTo>
                <a:lnTo>
                  <a:pt x="3957" y="1329"/>
                </a:lnTo>
                <a:lnTo>
                  <a:pt x="3927" y="1400"/>
                </a:lnTo>
                <a:lnTo>
                  <a:pt x="3892" y="1466"/>
                </a:lnTo>
                <a:lnTo>
                  <a:pt x="3850" y="1530"/>
                </a:lnTo>
                <a:lnTo>
                  <a:pt x="3805" y="1590"/>
                </a:lnTo>
                <a:lnTo>
                  <a:pt x="3753" y="1646"/>
                </a:lnTo>
                <a:lnTo>
                  <a:pt x="3698" y="1696"/>
                </a:lnTo>
                <a:lnTo>
                  <a:pt x="3639" y="1743"/>
                </a:lnTo>
                <a:lnTo>
                  <a:pt x="3575" y="1783"/>
                </a:lnTo>
                <a:lnTo>
                  <a:pt x="3508" y="1819"/>
                </a:lnTo>
                <a:lnTo>
                  <a:pt x="3438" y="1848"/>
                </a:lnTo>
                <a:lnTo>
                  <a:pt x="3364" y="1873"/>
                </a:lnTo>
                <a:lnTo>
                  <a:pt x="3289" y="1890"/>
                </a:lnTo>
                <a:lnTo>
                  <a:pt x="3211" y="1900"/>
                </a:lnTo>
                <a:lnTo>
                  <a:pt x="3131" y="1903"/>
                </a:lnTo>
                <a:lnTo>
                  <a:pt x="3050" y="1900"/>
                </a:lnTo>
                <a:lnTo>
                  <a:pt x="2972" y="1890"/>
                </a:lnTo>
                <a:lnTo>
                  <a:pt x="2896" y="1873"/>
                </a:lnTo>
                <a:lnTo>
                  <a:pt x="2823" y="1848"/>
                </a:lnTo>
                <a:lnTo>
                  <a:pt x="2753" y="1819"/>
                </a:lnTo>
                <a:lnTo>
                  <a:pt x="2685" y="1783"/>
                </a:lnTo>
                <a:lnTo>
                  <a:pt x="2623" y="1743"/>
                </a:lnTo>
                <a:lnTo>
                  <a:pt x="2563" y="1696"/>
                </a:lnTo>
                <a:lnTo>
                  <a:pt x="2507" y="1646"/>
                </a:lnTo>
                <a:lnTo>
                  <a:pt x="2457" y="1589"/>
                </a:lnTo>
                <a:lnTo>
                  <a:pt x="2410" y="1530"/>
                </a:lnTo>
                <a:lnTo>
                  <a:pt x="2370" y="1466"/>
                </a:lnTo>
                <a:lnTo>
                  <a:pt x="2334" y="1400"/>
                </a:lnTo>
                <a:lnTo>
                  <a:pt x="2305" y="1329"/>
                </a:lnTo>
                <a:lnTo>
                  <a:pt x="2280" y="1256"/>
                </a:lnTo>
                <a:lnTo>
                  <a:pt x="2263" y="1180"/>
                </a:lnTo>
                <a:lnTo>
                  <a:pt x="2252" y="1102"/>
                </a:lnTo>
                <a:lnTo>
                  <a:pt x="2250" y="1022"/>
                </a:lnTo>
                <a:lnTo>
                  <a:pt x="2252" y="942"/>
                </a:lnTo>
                <a:lnTo>
                  <a:pt x="2263" y="863"/>
                </a:lnTo>
                <a:lnTo>
                  <a:pt x="2280" y="787"/>
                </a:lnTo>
                <a:lnTo>
                  <a:pt x="2305" y="715"/>
                </a:lnTo>
                <a:lnTo>
                  <a:pt x="2334" y="644"/>
                </a:lnTo>
                <a:lnTo>
                  <a:pt x="2370" y="577"/>
                </a:lnTo>
                <a:lnTo>
                  <a:pt x="2410" y="514"/>
                </a:lnTo>
                <a:lnTo>
                  <a:pt x="2457" y="455"/>
                </a:lnTo>
                <a:lnTo>
                  <a:pt x="2507" y="398"/>
                </a:lnTo>
                <a:lnTo>
                  <a:pt x="2563" y="348"/>
                </a:lnTo>
                <a:lnTo>
                  <a:pt x="2623" y="301"/>
                </a:lnTo>
                <a:lnTo>
                  <a:pt x="2685" y="261"/>
                </a:lnTo>
                <a:lnTo>
                  <a:pt x="2753" y="225"/>
                </a:lnTo>
                <a:lnTo>
                  <a:pt x="2823" y="196"/>
                </a:lnTo>
                <a:lnTo>
                  <a:pt x="2896" y="171"/>
                </a:lnTo>
                <a:lnTo>
                  <a:pt x="2972" y="154"/>
                </a:lnTo>
                <a:lnTo>
                  <a:pt x="3050" y="144"/>
                </a:lnTo>
                <a:lnTo>
                  <a:pt x="3131" y="140"/>
                </a:lnTo>
                <a:close/>
                <a:moveTo>
                  <a:pt x="853" y="122"/>
                </a:moveTo>
                <a:lnTo>
                  <a:pt x="778" y="126"/>
                </a:lnTo>
                <a:lnTo>
                  <a:pt x="706" y="137"/>
                </a:lnTo>
                <a:lnTo>
                  <a:pt x="636" y="155"/>
                </a:lnTo>
                <a:lnTo>
                  <a:pt x="568" y="180"/>
                </a:lnTo>
                <a:lnTo>
                  <a:pt x="504" y="210"/>
                </a:lnTo>
                <a:lnTo>
                  <a:pt x="444" y="247"/>
                </a:lnTo>
                <a:lnTo>
                  <a:pt x="388" y="289"/>
                </a:lnTo>
                <a:lnTo>
                  <a:pt x="336" y="337"/>
                </a:lnTo>
                <a:lnTo>
                  <a:pt x="290" y="388"/>
                </a:lnTo>
                <a:lnTo>
                  <a:pt x="247" y="445"/>
                </a:lnTo>
                <a:lnTo>
                  <a:pt x="210" y="505"/>
                </a:lnTo>
                <a:lnTo>
                  <a:pt x="179" y="569"/>
                </a:lnTo>
                <a:lnTo>
                  <a:pt x="155" y="636"/>
                </a:lnTo>
                <a:lnTo>
                  <a:pt x="137" y="706"/>
                </a:lnTo>
                <a:lnTo>
                  <a:pt x="126" y="779"/>
                </a:lnTo>
                <a:lnTo>
                  <a:pt x="122" y="854"/>
                </a:lnTo>
                <a:lnTo>
                  <a:pt x="125" y="921"/>
                </a:lnTo>
                <a:lnTo>
                  <a:pt x="135" y="989"/>
                </a:lnTo>
                <a:lnTo>
                  <a:pt x="150" y="1053"/>
                </a:lnTo>
                <a:lnTo>
                  <a:pt x="171" y="1115"/>
                </a:lnTo>
                <a:lnTo>
                  <a:pt x="196" y="1174"/>
                </a:lnTo>
                <a:lnTo>
                  <a:pt x="227" y="1231"/>
                </a:lnTo>
                <a:lnTo>
                  <a:pt x="263" y="1285"/>
                </a:lnTo>
                <a:lnTo>
                  <a:pt x="303" y="1335"/>
                </a:lnTo>
                <a:lnTo>
                  <a:pt x="347" y="1380"/>
                </a:lnTo>
                <a:lnTo>
                  <a:pt x="346" y="1359"/>
                </a:lnTo>
                <a:lnTo>
                  <a:pt x="346" y="1342"/>
                </a:lnTo>
                <a:lnTo>
                  <a:pt x="345" y="1329"/>
                </a:lnTo>
                <a:lnTo>
                  <a:pt x="346" y="1274"/>
                </a:lnTo>
                <a:lnTo>
                  <a:pt x="352" y="1222"/>
                </a:lnTo>
                <a:lnTo>
                  <a:pt x="363" y="1173"/>
                </a:lnTo>
                <a:lnTo>
                  <a:pt x="378" y="1127"/>
                </a:lnTo>
                <a:lnTo>
                  <a:pt x="398" y="1086"/>
                </a:lnTo>
                <a:lnTo>
                  <a:pt x="420" y="1046"/>
                </a:lnTo>
                <a:lnTo>
                  <a:pt x="444" y="1010"/>
                </a:lnTo>
                <a:lnTo>
                  <a:pt x="471" y="976"/>
                </a:lnTo>
                <a:lnTo>
                  <a:pt x="500" y="946"/>
                </a:lnTo>
                <a:lnTo>
                  <a:pt x="528" y="917"/>
                </a:lnTo>
                <a:lnTo>
                  <a:pt x="556" y="893"/>
                </a:lnTo>
                <a:lnTo>
                  <a:pt x="584" y="870"/>
                </a:lnTo>
                <a:lnTo>
                  <a:pt x="611" y="850"/>
                </a:lnTo>
                <a:lnTo>
                  <a:pt x="637" y="833"/>
                </a:lnTo>
                <a:lnTo>
                  <a:pt x="659" y="818"/>
                </a:lnTo>
                <a:lnTo>
                  <a:pt x="680" y="806"/>
                </a:lnTo>
                <a:lnTo>
                  <a:pt x="686" y="802"/>
                </a:lnTo>
                <a:lnTo>
                  <a:pt x="692" y="800"/>
                </a:lnTo>
                <a:lnTo>
                  <a:pt x="723" y="781"/>
                </a:lnTo>
                <a:lnTo>
                  <a:pt x="756" y="766"/>
                </a:lnTo>
                <a:lnTo>
                  <a:pt x="789" y="757"/>
                </a:lnTo>
                <a:lnTo>
                  <a:pt x="790" y="757"/>
                </a:lnTo>
                <a:lnTo>
                  <a:pt x="853" y="823"/>
                </a:lnTo>
                <a:lnTo>
                  <a:pt x="918" y="758"/>
                </a:lnTo>
                <a:lnTo>
                  <a:pt x="951" y="768"/>
                </a:lnTo>
                <a:lnTo>
                  <a:pt x="983" y="781"/>
                </a:lnTo>
                <a:lnTo>
                  <a:pt x="1014" y="800"/>
                </a:lnTo>
                <a:lnTo>
                  <a:pt x="1020" y="802"/>
                </a:lnTo>
                <a:lnTo>
                  <a:pt x="1027" y="806"/>
                </a:lnTo>
                <a:lnTo>
                  <a:pt x="1047" y="818"/>
                </a:lnTo>
                <a:lnTo>
                  <a:pt x="1070" y="833"/>
                </a:lnTo>
                <a:lnTo>
                  <a:pt x="1096" y="851"/>
                </a:lnTo>
                <a:lnTo>
                  <a:pt x="1123" y="871"/>
                </a:lnTo>
                <a:lnTo>
                  <a:pt x="1151" y="893"/>
                </a:lnTo>
                <a:lnTo>
                  <a:pt x="1179" y="919"/>
                </a:lnTo>
                <a:lnTo>
                  <a:pt x="1209" y="947"/>
                </a:lnTo>
                <a:lnTo>
                  <a:pt x="1237" y="978"/>
                </a:lnTo>
                <a:lnTo>
                  <a:pt x="1263" y="1012"/>
                </a:lnTo>
                <a:lnTo>
                  <a:pt x="1289" y="1049"/>
                </a:lnTo>
                <a:lnTo>
                  <a:pt x="1311" y="1089"/>
                </a:lnTo>
                <a:lnTo>
                  <a:pt x="1329" y="1132"/>
                </a:lnTo>
                <a:lnTo>
                  <a:pt x="1344" y="1178"/>
                </a:lnTo>
                <a:lnTo>
                  <a:pt x="1355" y="1227"/>
                </a:lnTo>
                <a:lnTo>
                  <a:pt x="1361" y="1280"/>
                </a:lnTo>
                <a:lnTo>
                  <a:pt x="1360" y="1336"/>
                </a:lnTo>
                <a:lnTo>
                  <a:pt x="1360" y="1347"/>
                </a:lnTo>
                <a:lnTo>
                  <a:pt x="1359" y="1363"/>
                </a:lnTo>
                <a:lnTo>
                  <a:pt x="1359" y="1382"/>
                </a:lnTo>
                <a:lnTo>
                  <a:pt x="1403" y="1335"/>
                </a:lnTo>
                <a:lnTo>
                  <a:pt x="1442" y="1285"/>
                </a:lnTo>
                <a:lnTo>
                  <a:pt x="1479" y="1232"/>
                </a:lnTo>
                <a:lnTo>
                  <a:pt x="1510" y="1174"/>
                </a:lnTo>
                <a:lnTo>
                  <a:pt x="1535" y="1115"/>
                </a:lnTo>
                <a:lnTo>
                  <a:pt x="1556" y="1053"/>
                </a:lnTo>
                <a:lnTo>
                  <a:pt x="1572" y="989"/>
                </a:lnTo>
                <a:lnTo>
                  <a:pt x="1581" y="921"/>
                </a:lnTo>
                <a:lnTo>
                  <a:pt x="1584" y="854"/>
                </a:lnTo>
                <a:lnTo>
                  <a:pt x="1581" y="779"/>
                </a:lnTo>
                <a:lnTo>
                  <a:pt x="1570" y="706"/>
                </a:lnTo>
                <a:lnTo>
                  <a:pt x="1551" y="636"/>
                </a:lnTo>
                <a:lnTo>
                  <a:pt x="1527" y="569"/>
                </a:lnTo>
                <a:lnTo>
                  <a:pt x="1496" y="505"/>
                </a:lnTo>
                <a:lnTo>
                  <a:pt x="1459" y="445"/>
                </a:lnTo>
                <a:lnTo>
                  <a:pt x="1418" y="388"/>
                </a:lnTo>
                <a:lnTo>
                  <a:pt x="1370" y="337"/>
                </a:lnTo>
                <a:lnTo>
                  <a:pt x="1318" y="289"/>
                </a:lnTo>
                <a:lnTo>
                  <a:pt x="1262" y="247"/>
                </a:lnTo>
                <a:lnTo>
                  <a:pt x="1202" y="210"/>
                </a:lnTo>
                <a:lnTo>
                  <a:pt x="1138" y="180"/>
                </a:lnTo>
                <a:lnTo>
                  <a:pt x="1070" y="155"/>
                </a:lnTo>
                <a:lnTo>
                  <a:pt x="1000" y="137"/>
                </a:lnTo>
                <a:lnTo>
                  <a:pt x="928" y="126"/>
                </a:lnTo>
                <a:lnTo>
                  <a:pt x="853" y="122"/>
                </a:lnTo>
                <a:close/>
                <a:moveTo>
                  <a:pt x="853" y="0"/>
                </a:moveTo>
                <a:lnTo>
                  <a:pt x="935" y="4"/>
                </a:lnTo>
                <a:lnTo>
                  <a:pt x="1015" y="15"/>
                </a:lnTo>
                <a:lnTo>
                  <a:pt x="1092" y="34"/>
                </a:lnTo>
                <a:lnTo>
                  <a:pt x="1167" y="59"/>
                </a:lnTo>
                <a:lnTo>
                  <a:pt x="1238" y="91"/>
                </a:lnTo>
                <a:lnTo>
                  <a:pt x="1306" y="131"/>
                </a:lnTo>
                <a:lnTo>
                  <a:pt x="1368" y="173"/>
                </a:lnTo>
                <a:lnTo>
                  <a:pt x="1429" y="224"/>
                </a:lnTo>
                <a:lnTo>
                  <a:pt x="1483" y="278"/>
                </a:lnTo>
                <a:lnTo>
                  <a:pt x="1532" y="337"/>
                </a:lnTo>
                <a:lnTo>
                  <a:pt x="1576" y="401"/>
                </a:lnTo>
                <a:lnTo>
                  <a:pt x="1614" y="468"/>
                </a:lnTo>
                <a:lnTo>
                  <a:pt x="1646" y="539"/>
                </a:lnTo>
                <a:lnTo>
                  <a:pt x="1672" y="614"/>
                </a:lnTo>
                <a:lnTo>
                  <a:pt x="1691" y="692"/>
                </a:lnTo>
                <a:lnTo>
                  <a:pt x="1702" y="771"/>
                </a:lnTo>
                <a:lnTo>
                  <a:pt x="1706" y="854"/>
                </a:lnTo>
                <a:lnTo>
                  <a:pt x="1702" y="936"/>
                </a:lnTo>
                <a:lnTo>
                  <a:pt x="1691" y="1016"/>
                </a:lnTo>
                <a:lnTo>
                  <a:pt x="1672" y="1093"/>
                </a:lnTo>
                <a:lnTo>
                  <a:pt x="1646" y="1167"/>
                </a:lnTo>
                <a:lnTo>
                  <a:pt x="1614" y="1238"/>
                </a:lnTo>
                <a:lnTo>
                  <a:pt x="1576" y="1305"/>
                </a:lnTo>
                <a:lnTo>
                  <a:pt x="1532" y="1369"/>
                </a:lnTo>
                <a:lnTo>
                  <a:pt x="1483" y="1428"/>
                </a:lnTo>
                <a:lnTo>
                  <a:pt x="1429" y="1483"/>
                </a:lnTo>
                <a:lnTo>
                  <a:pt x="1368" y="1533"/>
                </a:lnTo>
                <a:lnTo>
                  <a:pt x="1306" y="1577"/>
                </a:lnTo>
                <a:lnTo>
                  <a:pt x="1238" y="1615"/>
                </a:lnTo>
                <a:lnTo>
                  <a:pt x="1167" y="1647"/>
                </a:lnTo>
                <a:lnTo>
                  <a:pt x="1092" y="1673"/>
                </a:lnTo>
                <a:lnTo>
                  <a:pt x="1015" y="1691"/>
                </a:lnTo>
                <a:lnTo>
                  <a:pt x="935" y="1703"/>
                </a:lnTo>
                <a:lnTo>
                  <a:pt x="853" y="1707"/>
                </a:lnTo>
                <a:lnTo>
                  <a:pt x="771" y="1703"/>
                </a:lnTo>
                <a:lnTo>
                  <a:pt x="691" y="1691"/>
                </a:lnTo>
                <a:lnTo>
                  <a:pt x="614" y="1673"/>
                </a:lnTo>
                <a:lnTo>
                  <a:pt x="540" y="1647"/>
                </a:lnTo>
                <a:lnTo>
                  <a:pt x="469" y="1615"/>
                </a:lnTo>
                <a:lnTo>
                  <a:pt x="401" y="1577"/>
                </a:lnTo>
                <a:lnTo>
                  <a:pt x="338" y="1533"/>
                </a:lnTo>
                <a:lnTo>
                  <a:pt x="279" y="1483"/>
                </a:lnTo>
                <a:lnTo>
                  <a:pt x="223" y="1428"/>
                </a:lnTo>
                <a:lnTo>
                  <a:pt x="174" y="1369"/>
                </a:lnTo>
                <a:lnTo>
                  <a:pt x="130" y="1305"/>
                </a:lnTo>
                <a:lnTo>
                  <a:pt x="92" y="1238"/>
                </a:lnTo>
                <a:lnTo>
                  <a:pt x="60" y="1167"/>
                </a:lnTo>
                <a:lnTo>
                  <a:pt x="34" y="1093"/>
                </a:lnTo>
                <a:lnTo>
                  <a:pt x="16" y="1016"/>
                </a:lnTo>
                <a:lnTo>
                  <a:pt x="4" y="936"/>
                </a:lnTo>
                <a:lnTo>
                  <a:pt x="0" y="854"/>
                </a:lnTo>
                <a:lnTo>
                  <a:pt x="4" y="771"/>
                </a:lnTo>
                <a:lnTo>
                  <a:pt x="16" y="692"/>
                </a:lnTo>
                <a:lnTo>
                  <a:pt x="34" y="614"/>
                </a:lnTo>
                <a:lnTo>
                  <a:pt x="60" y="539"/>
                </a:lnTo>
                <a:lnTo>
                  <a:pt x="92" y="468"/>
                </a:lnTo>
                <a:lnTo>
                  <a:pt x="130" y="401"/>
                </a:lnTo>
                <a:lnTo>
                  <a:pt x="174" y="337"/>
                </a:lnTo>
                <a:lnTo>
                  <a:pt x="223" y="278"/>
                </a:lnTo>
                <a:lnTo>
                  <a:pt x="279" y="224"/>
                </a:lnTo>
                <a:lnTo>
                  <a:pt x="338" y="173"/>
                </a:lnTo>
                <a:lnTo>
                  <a:pt x="401" y="131"/>
                </a:lnTo>
                <a:lnTo>
                  <a:pt x="469" y="91"/>
                </a:lnTo>
                <a:lnTo>
                  <a:pt x="540" y="59"/>
                </a:lnTo>
                <a:lnTo>
                  <a:pt x="614" y="34"/>
                </a:lnTo>
                <a:lnTo>
                  <a:pt x="691" y="15"/>
                </a:lnTo>
                <a:lnTo>
                  <a:pt x="771" y="4"/>
                </a:lnTo>
                <a:lnTo>
                  <a:pt x="853" y="0"/>
                </a:lnTo>
                <a:lnTo>
                  <a:pt x="853" y="0"/>
                </a:lnTo>
                <a:close/>
              </a:path>
            </a:pathLst>
          </a:custGeom>
          <a:solidFill>
            <a:srgbClr val="00206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defTabSz="914126"/>
            <a:endParaRPr lang="en-US" sz="1799">
              <a:solidFill>
                <a:prstClr val="black"/>
              </a:solidFill>
            </a:endParaRPr>
          </a:p>
        </p:txBody>
      </p:sp>
      <p:pic>
        <p:nvPicPr>
          <p:cNvPr id="62" name="Рисунок 6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1324" y="7594293"/>
            <a:ext cx="2828789" cy="3182388"/>
          </a:xfrm>
          <a:prstGeom prst="rect">
            <a:avLst/>
          </a:prstGeom>
        </p:spPr>
      </p:pic>
      <p:pic>
        <p:nvPicPr>
          <p:cNvPr id="63" name="Рисунок 6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333" y="8992980"/>
            <a:ext cx="2828789" cy="3182388"/>
          </a:xfrm>
          <a:prstGeom prst="rect">
            <a:avLst/>
          </a:prstGeom>
        </p:spPr>
      </p:pic>
      <p:pic>
        <p:nvPicPr>
          <p:cNvPr id="71" name="Рисунок 7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04"/>
          <a:stretch/>
        </p:blipFill>
        <p:spPr>
          <a:xfrm>
            <a:off x="423004" y="12191812"/>
            <a:ext cx="2316870" cy="1076606"/>
          </a:xfrm>
          <a:prstGeom prst="rect">
            <a:avLst/>
          </a:prstGeom>
        </p:spPr>
      </p:pic>
      <p:cxnSp>
        <p:nvCxnSpPr>
          <p:cNvPr id="72" name="Прямая соединительная линия 71"/>
          <p:cNvCxnSpPr/>
          <p:nvPr/>
        </p:nvCxnSpPr>
        <p:spPr>
          <a:xfrm>
            <a:off x="2751724" y="12730115"/>
            <a:ext cx="20610567" cy="0"/>
          </a:xfrm>
          <a:prstGeom prst="line">
            <a:avLst/>
          </a:prstGeom>
          <a:ln w="38100">
            <a:solidFill>
              <a:srgbClr val="3660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498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Right Triangle 2"/>
          <p:cNvSpPr/>
          <p:nvPr/>
        </p:nvSpPr>
        <p:spPr>
          <a:xfrm flipH="1">
            <a:off x="18465635" y="-1647837"/>
            <a:ext cx="1047475" cy="1076438"/>
          </a:xfrm>
          <a:prstGeom prst="rtTriangle">
            <a:avLst/>
          </a:prstGeom>
          <a:solidFill>
            <a:srgbClr val="0779B7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1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Rectangle 4"/>
          <p:cNvSpPr/>
          <p:nvPr/>
        </p:nvSpPr>
        <p:spPr>
          <a:xfrm>
            <a:off x="18438961" y="-571401"/>
            <a:ext cx="1047471" cy="1045975"/>
          </a:xfrm>
          <a:prstGeom prst="rect">
            <a:avLst/>
          </a:prstGeom>
          <a:solidFill>
            <a:srgbClr val="0779B7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1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Рисунок 8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04"/>
          <a:stretch/>
        </p:blipFill>
        <p:spPr>
          <a:xfrm>
            <a:off x="423004" y="12191812"/>
            <a:ext cx="2316870" cy="1076606"/>
          </a:xfrm>
          <a:prstGeom prst="rect">
            <a:avLst/>
          </a:prstGeom>
        </p:spPr>
      </p:pic>
      <p:cxnSp>
        <p:nvCxnSpPr>
          <p:cNvPr id="88" name="Прямая соединительная линия 87"/>
          <p:cNvCxnSpPr/>
          <p:nvPr/>
        </p:nvCxnSpPr>
        <p:spPr>
          <a:xfrm>
            <a:off x="2751724" y="12730115"/>
            <a:ext cx="20610567" cy="0"/>
          </a:xfrm>
          <a:prstGeom prst="line">
            <a:avLst/>
          </a:prstGeom>
          <a:ln w="38100">
            <a:solidFill>
              <a:srgbClr val="3660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Группа 94"/>
          <p:cNvGrpSpPr/>
          <p:nvPr/>
        </p:nvGrpSpPr>
        <p:grpSpPr>
          <a:xfrm>
            <a:off x="348190" y="459341"/>
            <a:ext cx="19148475" cy="11810382"/>
            <a:chOff x="-2785904" y="399432"/>
            <a:chExt cx="22187550" cy="13316568"/>
          </a:xfrm>
        </p:grpSpPr>
        <p:sp>
          <p:nvSpPr>
            <p:cNvPr id="90" name="Right Triangle 13"/>
            <p:cNvSpPr/>
            <p:nvPr/>
          </p:nvSpPr>
          <p:spPr>
            <a:xfrm flipV="1">
              <a:off x="18187926" y="399432"/>
              <a:ext cx="1213720" cy="1213717"/>
            </a:xfrm>
            <a:prstGeom prst="rtTriangle">
              <a:avLst/>
            </a:prstGeom>
            <a:solidFill>
              <a:srgbClr val="00206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126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99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4" name="Группа 93"/>
            <p:cNvGrpSpPr/>
            <p:nvPr/>
          </p:nvGrpSpPr>
          <p:grpSpPr>
            <a:xfrm>
              <a:off x="-2785904" y="399432"/>
              <a:ext cx="20992879" cy="13316568"/>
              <a:chOff x="-2785904" y="399432"/>
              <a:chExt cx="20992879" cy="13316568"/>
            </a:xfrm>
          </p:grpSpPr>
          <p:sp>
            <p:nvSpPr>
              <p:cNvPr id="91" name="Rectangle 10"/>
              <p:cNvSpPr/>
              <p:nvPr/>
            </p:nvSpPr>
            <p:spPr>
              <a:xfrm>
                <a:off x="14565824" y="1613153"/>
                <a:ext cx="1213717" cy="2427435"/>
              </a:xfrm>
              <a:prstGeom prst="rect">
                <a:avLst/>
              </a:prstGeom>
              <a:solidFill>
                <a:srgbClr val="5B9BD5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 smtClean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86" name="Группа 85"/>
              <p:cNvGrpSpPr/>
              <p:nvPr/>
            </p:nvGrpSpPr>
            <p:grpSpPr>
              <a:xfrm>
                <a:off x="-2785904" y="788856"/>
                <a:ext cx="18552422" cy="12927144"/>
                <a:chOff x="-1509499" y="-1334018"/>
                <a:chExt cx="11755515" cy="8191126"/>
              </a:xfrm>
            </p:grpSpPr>
            <p:sp>
              <p:nvSpPr>
                <p:cNvPr id="67" name="Rounded Rectangle 36"/>
                <p:cNvSpPr/>
                <p:nvPr/>
              </p:nvSpPr>
              <p:spPr>
                <a:xfrm>
                  <a:off x="5873991" y="4023201"/>
                  <a:ext cx="1096994" cy="1096994"/>
                </a:xfrm>
                <a:prstGeom prst="roundRect">
                  <a:avLst/>
                </a:prstGeom>
                <a:solidFill>
                  <a:srgbClr val="019ADD"/>
                </a:solidFill>
                <a:ln w="57150" cap="flat" cmpd="sng" algn="ctr">
                  <a:solidFill>
                    <a:srgbClr val="FFFFFF"/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12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799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45" name="Group 16"/>
                <p:cNvGrpSpPr/>
                <p:nvPr/>
              </p:nvGrpSpPr>
              <p:grpSpPr>
                <a:xfrm>
                  <a:off x="3324493" y="5340758"/>
                  <a:ext cx="2307173" cy="769059"/>
                  <a:chOff x="3323770" y="5341255"/>
                  <a:chExt cx="2307774" cy="769259"/>
                </a:xfrm>
                <a:effectLst>
                  <a:outerShdw blurRad="279400" dist="38100" dir="5400000" sx="103000" sy="103000" algn="tl" rotWithShape="0">
                    <a:prstClr val="black">
                      <a:alpha val="32000"/>
                    </a:prstClr>
                  </a:outerShdw>
                </a:effectLst>
              </p:grpSpPr>
              <p:sp>
                <p:nvSpPr>
                  <p:cNvPr id="46" name="Rectangle 3"/>
                  <p:cNvSpPr/>
                  <p:nvPr/>
                </p:nvSpPr>
                <p:spPr>
                  <a:xfrm rot="5400000">
                    <a:off x="3708399" y="4956628"/>
                    <a:ext cx="769257" cy="1538515"/>
                  </a:xfrm>
                  <a:prstGeom prst="rect">
                    <a:avLst/>
                  </a:prstGeom>
                  <a:solidFill>
                    <a:srgbClr val="0779B7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126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799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7" name="Right Triangle 5"/>
                  <p:cNvSpPr/>
                  <p:nvPr/>
                </p:nvSpPr>
                <p:spPr>
                  <a:xfrm flipV="1">
                    <a:off x="4862285" y="5341255"/>
                    <a:ext cx="769259" cy="769257"/>
                  </a:xfrm>
                  <a:prstGeom prst="rtTriangle">
                    <a:avLst/>
                  </a:prstGeom>
                  <a:solidFill>
                    <a:srgbClr val="0779B7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126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799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48" name="Group 18"/>
                <p:cNvGrpSpPr/>
                <p:nvPr/>
              </p:nvGrpSpPr>
              <p:grpSpPr>
                <a:xfrm>
                  <a:off x="5631666" y="3033582"/>
                  <a:ext cx="2307173" cy="769059"/>
                  <a:chOff x="5631544" y="3033478"/>
                  <a:chExt cx="2307774" cy="769259"/>
                </a:xfrm>
                <a:solidFill>
                  <a:srgbClr val="019ADD"/>
                </a:solidFill>
                <a:effectLst>
                  <a:outerShdw blurRad="279400" dist="38100" dir="5400000" sx="103000" sy="103000" algn="tl" rotWithShape="0">
                    <a:prstClr val="black">
                      <a:alpha val="32000"/>
                    </a:prstClr>
                  </a:outerShdw>
                </a:effectLst>
              </p:grpSpPr>
              <p:sp>
                <p:nvSpPr>
                  <p:cNvPr id="49" name="Rectangle 8"/>
                  <p:cNvSpPr/>
                  <p:nvPr/>
                </p:nvSpPr>
                <p:spPr>
                  <a:xfrm rot="5400000">
                    <a:off x="6016173" y="2648851"/>
                    <a:ext cx="769257" cy="1538515"/>
                  </a:xfrm>
                  <a:prstGeom prst="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126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799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0" name="Right Triangle 9"/>
                  <p:cNvSpPr/>
                  <p:nvPr/>
                </p:nvSpPr>
                <p:spPr>
                  <a:xfrm flipV="1">
                    <a:off x="7170059" y="3033478"/>
                    <a:ext cx="769259" cy="769257"/>
                  </a:xfrm>
                  <a:prstGeom prst="rtTriangl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126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799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51" name="Group 20"/>
                <p:cNvGrpSpPr/>
                <p:nvPr/>
              </p:nvGrpSpPr>
              <p:grpSpPr>
                <a:xfrm>
                  <a:off x="7938842" y="726405"/>
                  <a:ext cx="2307174" cy="769059"/>
                  <a:chOff x="7939318" y="725700"/>
                  <a:chExt cx="2307774" cy="769259"/>
                </a:xfrm>
                <a:solidFill>
                  <a:srgbClr val="A7CCDF"/>
                </a:solidFill>
                <a:effectLst>
                  <a:outerShdw blurRad="279400" dist="38100" dir="5400000" sx="103000" sy="103000" algn="tl" rotWithShape="0">
                    <a:prstClr val="black">
                      <a:alpha val="32000"/>
                    </a:prstClr>
                  </a:outerShdw>
                </a:effectLst>
              </p:grpSpPr>
              <p:sp>
                <p:nvSpPr>
                  <p:cNvPr id="52" name="Rectangle 12"/>
                  <p:cNvSpPr/>
                  <p:nvPr/>
                </p:nvSpPr>
                <p:spPr>
                  <a:xfrm rot="5400000">
                    <a:off x="8323947" y="341073"/>
                    <a:ext cx="769257" cy="1538515"/>
                  </a:xfrm>
                  <a:prstGeom prst="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126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799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3" name="Right Triangle 13"/>
                  <p:cNvSpPr/>
                  <p:nvPr/>
                </p:nvSpPr>
                <p:spPr>
                  <a:xfrm flipV="1">
                    <a:off x="9477833" y="725700"/>
                    <a:ext cx="769259" cy="769257"/>
                  </a:xfrm>
                  <a:prstGeom prst="rtTriangl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126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799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55" name="Rounded Rectangle 38"/>
                <p:cNvSpPr/>
                <p:nvPr/>
              </p:nvSpPr>
              <p:spPr>
                <a:xfrm>
                  <a:off x="5873991" y="1716024"/>
                  <a:ext cx="1096994" cy="1096994"/>
                </a:xfrm>
                <a:prstGeom prst="roundRect">
                  <a:avLst/>
                </a:prstGeom>
                <a:solidFill>
                  <a:srgbClr val="A7CCDF"/>
                </a:solidFill>
                <a:ln w="57150" cap="flat" cmpd="sng" algn="ctr">
                  <a:solidFill>
                    <a:srgbClr val="FFFFFF"/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12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799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" name="Rounded Rectangle 39"/>
                <p:cNvSpPr/>
                <p:nvPr/>
              </p:nvSpPr>
              <p:spPr>
                <a:xfrm>
                  <a:off x="3545054" y="4023201"/>
                  <a:ext cx="1096994" cy="1096994"/>
                </a:xfrm>
                <a:prstGeom prst="roundRect">
                  <a:avLst/>
                </a:prstGeom>
                <a:solidFill>
                  <a:srgbClr val="0779B7"/>
                </a:solidFill>
                <a:ln w="57150" cap="flat" cmpd="sng" algn="ctr">
                  <a:solidFill>
                    <a:srgbClr val="FFFFFF"/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12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799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61" name="Group 4"/>
                <p:cNvGrpSpPr>
                  <a:grpSpLocks noChangeAspect="1"/>
                </p:cNvGrpSpPr>
                <p:nvPr/>
              </p:nvGrpSpPr>
              <p:grpSpPr bwMode="auto">
                <a:xfrm>
                  <a:off x="6174954" y="4274800"/>
                  <a:ext cx="553490" cy="609303"/>
                  <a:chOff x="3931" y="827"/>
                  <a:chExt cx="714" cy="786"/>
                </a:xfrm>
                <a:solidFill>
                  <a:srgbClr val="FFFFFF"/>
                </a:solidFill>
              </p:grpSpPr>
              <p:sp>
                <p:nvSpPr>
                  <p:cNvPr id="64" name="Freeform 8"/>
                  <p:cNvSpPr>
                    <a:spLocks/>
                  </p:cNvSpPr>
                  <p:nvPr/>
                </p:nvSpPr>
                <p:spPr bwMode="auto">
                  <a:xfrm>
                    <a:off x="4432" y="1473"/>
                    <a:ext cx="90" cy="106"/>
                  </a:xfrm>
                  <a:custGeom>
                    <a:avLst/>
                    <a:gdLst>
                      <a:gd name="T0" fmla="*/ 0 w 449"/>
                      <a:gd name="T1" fmla="*/ 0 h 529"/>
                      <a:gd name="T2" fmla="*/ 449 w 449"/>
                      <a:gd name="T3" fmla="*/ 0 h 529"/>
                      <a:gd name="T4" fmla="*/ 449 w 449"/>
                      <a:gd name="T5" fmla="*/ 305 h 529"/>
                      <a:gd name="T6" fmla="*/ 445 w 449"/>
                      <a:gd name="T7" fmla="*/ 345 h 529"/>
                      <a:gd name="T8" fmla="*/ 436 w 449"/>
                      <a:gd name="T9" fmla="*/ 383 h 529"/>
                      <a:gd name="T10" fmla="*/ 419 w 449"/>
                      <a:gd name="T11" fmla="*/ 418 h 529"/>
                      <a:gd name="T12" fmla="*/ 397 w 449"/>
                      <a:gd name="T13" fmla="*/ 449 h 529"/>
                      <a:gd name="T14" fmla="*/ 369 w 449"/>
                      <a:gd name="T15" fmla="*/ 476 h 529"/>
                      <a:gd name="T16" fmla="*/ 339 w 449"/>
                      <a:gd name="T17" fmla="*/ 499 h 529"/>
                      <a:gd name="T18" fmla="*/ 303 w 449"/>
                      <a:gd name="T19" fmla="*/ 515 h 529"/>
                      <a:gd name="T20" fmla="*/ 265 w 449"/>
                      <a:gd name="T21" fmla="*/ 525 h 529"/>
                      <a:gd name="T22" fmla="*/ 225 w 449"/>
                      <a:gd name="T23" fmla="*/ 529 h 529"/>
                      <a:gd name="T24" fmla="*/ 225 w 449"/>
                      <a:gd name="T25" fmla="*/ 529 h 529"/>
                      <a:gd name="T26" fmla="*/ 185 w 449"/>
                      <a:gd name="T27" fmla="*/ 525 h 529"/>
                      <a:gd name="T28" fmla="*/ 147 w 449"/>
                      <a:gd name="T29" fmla="*/ 515 h 529"/>
                      <a:gd name="T30" fmla="*/ 112 w 449"/>
                      <a:gd name="T31" fmla="*/ 499 h 529"/>
                      <a:gd name="T32" fmla="*/ 80 w 449"/>
                      <a:gd name="T33" fmla="*/ 477 h 529"/>
                      <a:gd name="T34" fmla="*/ 54 w 449"/>
                      <a:gd name="T35" fmla="*/ 449 h 529"/>
                      <a:gd name="T36" fmla="*/ 31 w 449"/>
                      <a:gd name="T37" fmla="*/ 418 h 529"/>
                      <a:gd name="T38" fmla="*/ 15 w 449"/>
                      <a:gd name="T39" fmla="*/ 384 h 529"/>
                      <a:gd name="T40" fmla="*/ 4 w 449"/>
                      <a:gd name="T41" fmla="*/ 345 h 529"/>
                      <a:gd name="T42" fmla="*/ 0 w 449"/>
                      <a:gd name="T43" fmla="*/ 305 h 529"/>
                      <a:gd name="T44" fmla="*/ 0 w 449"/>
                      <a:gd name="T45" fmla="*/ 0 h 5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449" h="529">
                        <a:moveTo>
                          <a:pt x="0" y="0"/>
                        </a:moveTo>
                        <a:lnTo>
                          <a:pt x="449" y="0"/>
                        </a:lnTo>
                        <a:lnTo>
                          <a:pt x="449" y="305"/>
                        </a:lnTo>
                        <a:lnTo>
                          <a:pt x="445" y="345"/>
                        </a:lnTo>
                        <a:lnTo>
                          <a:pt x="436" y="383"/>
                        </a:lnTo>
                        <a:lnTo>
                          <a:pt x="419" y="418"/>
                        </a:lnTo>
                        <a:lnTo>
                          <a:pt x="397" y="449"/>
                        </a:lnTo>
                        <a:lnTo>
                          <a:pt x="369" y="476"/>
                        </a:lnTo>
                        <a:lnTo>
                          <a:pt x="339" y="499"/>
                        </a:lnTo>
                        <a:lnTo>
                          <a:pt x="303" y="515"/>
                        </a:lnTo>
                        <a:lnTo>
                          <a:pt x="265" y="525"/>
                        </a:lnTo>
                        <a:lnTo>
                          <a:pt x="225" y="529"/>
                        </a:lnTo>
                        <a:lnTo>
                          <a:pt x="225" y="529"/>
                        </a:lnTo>
                        <a:lnTo>
                          <a:pt x="185" y="525"/>
                        </a:lnTo>
                        <a:lnTo>
                          <a:pt x="147" y="515"/>
                        </a:lnTo>
                        <a:lnTo>
                          <a:pt x="112" y="499"/>
                        </a:lnTo>
                        <a:lnTo>
                          <a:pt x="80" y="477"/>
                        </a:lnTo>
                        <a:lnTo>
                          <a:pt x="54" y="449"/>
                        </a:lnTo>
                        <a:lnTo>
                          <a:pt x="31" y="418"/>
                        </a:lnTo>
                        <a:lnTo>
                          <a:pt x="15" y="384"/>
                        </a:lnTo>
                        <a:lnTo>
                          <a:pt x="4" y="345"/>
                        </a:lnTo>
                        <a:lnTo>
                          <a:pt x="0" y="30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16" tIns="45708" rIns="91416" bIns="4570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126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799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02" name="Freeform 6"/>
                  <p:cNvSpPr>
                    <a:spLocks/>
                  </p:cNvSpPr>
                  <p:nvPr/>
                </p:nvSpPr>
                <p:spPr bwMode="auto">
                  <a:xfrm>
                    <a:off x="4014" y="827"/>
                    <a:ext cx="169" cy="169"/>
                  </a:xfrm>
                  <a:custGeom>
                    <a:avLst/>
                    <a:gdLst>
                      <a:gd name="T0" fmla="*/ 423 w 847"/>
                      <a:gd name="T1" fmla="*/ 0 h 845"/>
                      <a:gd name="T2" fmla="*/ 423 w 847"/>
                      <a:gd name="T3" fmla="*/ 0 h 845"/>
                      <a:gd name="T4" fmla="*/ 476 w 847"/>
                      <a:gd name="T5" fmla="*/ 3 h 845"/>
                      <a:gd name="T6" fmla="*/ 527 w 847"/>
                      <a:gd name="T7" fmla="*/ 13 h 845"/>
                      <a:gd name="T8" fmla="*/ 577 w 847"/>
                      <a:gd name="T9" fmla="*/ 29 h 845"/>
                      <a:gd name="T10" fmla="*/ 623 w 847"/>
                      <a:gd name="T11" fmla="*/ 49 h 845"/>
                      <a:gd name="T12" fmla="*/ 665 w 847"/>
                      <a:gd name="T13" fmla="*/ 76 h 845"/>
                      <a:gd name="T14" fmla="*/ 705 w 847"/>
                      <a:gd name="T15" fmla="*/ 106 h 845"/>
                      <a:gd name="T16" fmla="*/ 740 w 847"/>
                      <a:gd name="T17" fmla="*/ 142 h 845"/>
                      <a:gd name="T18" fmla="*/ 770 w 847"/>
                      <a:gd name="T19" fmla="*/ 181 h 845"/>
                      <a:gd name="T20" fmla="*/ 797 w 847"/>
                      <a:gd name="T21" fmla="*/ 223 h 845"/>
                      <a:gd name="T22" fmla="*/ 819 w 847"/>
                      <a:gd name="T23" fmla="*/ 269 h 845"/>
                      <a:gd name="T24" fmla="*/ 833 w 847"/>
                      <a:gd name="T25" fmla="*/ 319 h 845"/>
                      <a:gd name="T26" fmla="*/ 843 w 847"/>
                      <a:gd name="T27" fmla="*/ 370 h 845"/>
                      <a:gd name="T28" fmla="*/ 847 w 847"/>
                      <a:gd name="T29" fmla="*/ 423 h 845"/>
                      <a:gd name="T30" fmla="*/ 843 w 847"/>
                      <a:gd name="T31" fmla="*/ 476 h 845"/>
                      <a:gd name="T32" fmla="*/ 833 w 847"/>
                      <a:gd name="T33" fmla="*/ 527 h 845"/>
                      <a:gd name="T34" fmla="*/ 819 w 847"/>
                      <a:gd name="T35" fmla="*/ 575 h 845"/>
                      <a:gd name="T36" fmla="*/ 797 w 847"/>
                      <a:gd name="T37" fmla="*/ 621 h 845"/>
                      <a:gd name="T38" fmla="*/ 770 w 847"/>
                      <a:gd name="T39" fmla="*/ 665 h 845"/>
                      <a:gd name="T40" fmla="*/ 740 w 847"/>
                      <a:gd name="T41" fmla="*/ 703 h 845"/>
                      <a:gd name="T42" fmla="*/ 705 w 847"/>
                      <a:gd name="T43" fmla="*/ 739 h 845"/>
                      <a:gd name="T44" fmla="*/ 665 w 847"/>
                      <a:gd name="T45" fmla="*/ 770 h 845"/>
                      <a:gd name="T46" fmla="*/ 623 w 847"/>
                      <a:gd name="T47" fmla="*/ 797 h 845"/>
                      <a:gd name="T48" fmla="*/ 577 w 847"/>
                      <a:gd name="T49" fmla="*/ 817 h 845"/>
                      <a:gd name="T50" fmla="*/ 527 w 847"/>
                      <a:gd name="T51" fmla="*/ 833 h 845"/>
                      <a:gd name="T52" fmla="*/ 476 w 847"/>
                      <a:gd name="T53" fmla="*/ 843 h 845"/>
                      <a:gd name="T54" fmla="*/ 423 w 847"/>
                      <a:gd name="T55" fmla="*/ 845 h 845"/>
                      <a:gd name="T56" fmla="*/ 369 w 847"/>
                      <a:gd name="T57" fmla="*/ 843 h 845"/>
                      <a:gd name="T58" fmla="*/ 318 w 847"/>
                      <a:gd name="T59" fmla="*/ 833 h 845"/>
                      <a:gd name="T60" fmla="*/ 270 w 847"/>
                      <a:gd name="T61" fmla="*/ 817 h 845"/>
                      <a:gd name="T62" fmla="*/ 224 w 847"/>
                      <a:gd name="T63" fmla="*/ 797 h 845"/>
                      <a:gd name="T64" fmla="*/ 181 w 847"/>
                      <a:gd name="T65" fmla="*/ 770 h 845"/>
                      <a:gd name="T66" fmla="*/ 141 w 847"/>
                      <a:gd name="T67" fmla="*/ 739 h 845"/>
                      <a:gd name="T68" fmla="*/ 106 w 847"/>
                      <a:gd name="T69" fmla="*/ 703 h 845"/>
                      <a:gd name="T70" fmla="*/ 75 w 847"/>
                      <a:gd name="T71" fmla="*/ 665 h 845"/>
                      <a:gd name="T72" fmla="*/ 49 w 847"/>
                      <a:gd name="T73" fmla="*/ 621 h 845"/>
                      <a:gd name="T74" fmla="*/ 27 w 847"/>
                      <a:gd name="T75" fmla="*/ 575 h 845"/>
                      <a:gd name="T76" fmla="*/ 12 w 847"/>
                      <a:gd name="T77" fmla="*/ 527 h 845"/>
                      <a:gd name="T78" fmla="*/ 2 w 847"/>
                      <a:gd name="T79" fmla="*/ 476 h 845"/>
                      <a:gd name="T80" fmla="*/ 0 w 847"/>
                      <a:gd name="T81" fmla="*/ 423 h 845"/>
                      <a:gd name="T82" fmla="*/ 2 w 847"/>
                      <a:gd name="T83" fmla="*/ 370 h 845"/>
                      <a:gd name="T84" fmla="*/ 12 w 847"/>
                      <a:gd name="T85" fmla="*/ 319 h 845"/>
                      <a:gd name="T86" fmla="*/ 27 w 847"/>
                      <a:gd name="T87" fmla="*/ 269 h 845"/>
                      <a:gd name="T88" fmla="*/ 49 w 847"/>
                      <a:gd name="T89" fmla="*/ 223 h 845"/>
                      <a:gd name="T90" fmla="*/ 75 w 847"/>
                      <a:gd name="T91" fmla="*/ 181 h 845"/>
                      <a:gd name="T92" fmla="*/ 106 w 847"/>
                      <a:gd name="T93" fmla="*/ 142 h 845"/>
                      <a:gd name="T94" fmla="*/ 141 w 847"/>
                      <a:gd name="T95" fmla="*/ 106 h 845"/>
                      <a:gd name="T96" fmla="*/ 181 w 847"/>
                      <a:gd name="T97" fmla="*/ 76 h 845"/>
                      <a:gd name="T98" fmla="*/ 224 w 847"/>
                      <a:gd name="T99" fmla="*/ 49 h 845"/>
                      <a:gd name="T100" fmla="*/ 270 w 847"/>
                      <a:gd name="T101" fmla="*/ 29 h 845"/>
                      <a:gd name="T102" fmla="*/ 318 w 847"/>
                      <a:gd name="T103" fmla="*/ 13 h 845"/>
                      <a:gd name="T104" fmla="*/ 369 w 847"/>
                      <a:gd name="T105" fmla="*/ 3 h 845"/>
                      <a:gd name="T106" fmla="*/ 423 w 847"/>
                      <a:gd name="T107" fmla="*/ 0 h 8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847" h="845">
                        <a:moveTo>
                          <a:pt x="423" y="0"/>
                        </a:moveTo>
                        <a:lnTo>
                          <a:pt x="423" y="0"/>
                        </a:lnTo>
                        <a:lnTo>
                          <a:pt x="476" y="3"/>
                        </a:lnTo>
                        <a:lnTo>
                          <a:pt x="527" y="13"/>
                        </a:lnTo>
                        <a:lnTo>
                          <a:pt x="577" y="29"/>
                        </a:lnTo>
                        <a:lnTo>
                          <a:pt x="623" y="49"/>
                        </a:lnTo>
                        <a:lnTo>
                          <a:pt x="665" y="76"/>
                        </a:lnTo>
                        <a:lnTo>
                          <a:pt x="705" y="106"/>
                        </a:lnTo>
                        <a:lnTo>
                          <a:pt x="740" y="142"/>
                        </a:lnTo>
                        <a:lnTo>
                          <a:pt x="770" y="181"/>
                        </a:lnTo>
                        <a:lnTo>
                          <a:pt x="797" y="223"/>
                        </a:lnTo>
                        <a:lnTo>
                          <a:pt x="819" y="269"/>
                        </a:lnTo>
                        <a:lnTo>
                          <a:pt x="833" y="319"/>
                        </a:lnTo>
                        <a:lnTo>
                          <a:pt x="843" y="370"/>
                        </a:lnTo>
                        <a:lnTo>
                          <a:pt x="847" y="423"/>
                        </a:lnTo>
                        <a:lnTo>
                          <a:pt x="843" y="476"/>
                        </a:lnTo>
                        <a:lnTo>
                          <a:pt x="833" y="527"/>
                        </a:lnTo>
                        <a:lnTo>
                          <a:pt x="819" y="575"/>
                        </a:lnTo>
                        <a:lnTo>
                          <a:pt x="797" y="621"/>
                        </a:lnTo>
                        <a:lnTo>
                          <a:pt x="770" y="665"/>
                        </a:lnTo>
                        <a:lnTo>
                          <a:pt x="740" y="703"/>
                        </a:lnTo>
                        <a:lnTo>
                          <a:pt x="705" y="739"/>
                        </a:lnTo>
                        <a:lnTo>
                          <a:pt x="665" y="770"/>
                        </a:lnTo>
                        <a:lnTo>
                          <a:pt x="623" y="797"/>
                        </a:lnTo>
                        <a:lnTo>
                          <a:pt x="577" y="817"/>
                        </a:lnTo>
                        <a:lnTo>
                          <a:pt x="527" y="833"/>
                        </a:lnTo>
                        <a:lnTo>
                          <a:pt x="476" y="843"/>
                        </a:lnTo>
                        <a:lnTo>
                          <a:pt x="423" y="845"/>
                        </a:lnTo>
                        <a:lnTo>
                          <a:pt x="369" y="843"/>
                        </a:lnTo>
                        <a:lnTo>
                          <a:pt x="318" y="833"/>
                        </a:lnTo>
                        <a:lnTo>
                          <a:pt x="270" y="817"/>
                        </a:lnTo>
                        <a:lnTo>
                          <a:pt x="224" y="797"/>
                        </a:lnTo>
                        <a:lnTo>
                          <a:pt x="181" y="770"/>
                        </a:lnTo>
                        <a:lnTo>
                          <a:pt x="141" y="739"/>
                        </a:lnTo>
                        <a:lnTo>
                          <a:pt x="106" y="703"/>
                        </a:lnTo>
                        <a:lnTo>
                          <a:pt x="75" y="665"/>
                        </a:lnTo>
                        <a:lnTo>
                          <a:pt x="49" y="621"/>
                        </a:lnTo>
                        <a:lnTo>
                          <a:pt x="27" y="575"/>
                        </a:lnTo>
                        <a:lnTo>
                          <a:pt x="12" y="527"/>
                        </a:lnTo>
                        <a:lnTo>
                          <a:pt x="2" y="476"/>
                        </a:lnTo>
                        <a:lnTo>
                          <a:pt x="0" y="423"/>
                        </a:lnTo>
                        <a:lnTo>
                          <a:pt x="2" y="370"/>
                        </a:lnTo>
                        <a:lnTo>
                          <a:pt x="12" y="319"/>
                        </a:lnTo>
                        <a:lnTo>
                          <a:pt x="27" y="269"/>
                        </a:lnTo>
                        <a:lnTo>
                          <a:pt x="49" y="223"/>
                        </a:lnTo>
                        <a:lnTo>
                          <a:pt x="75" y="181"/>
                        </a:lnTo>
                        <a:lnTo>
                          <a:pt x="106" y="142"/>
                        </a:lnTo>
                        <a:lnTo>
                          <a:pt x="141" y="106"/>
                        </a:lnTo>
                        <a:lnTo>
                          <a:pt x="181" y="76"/>
                        </a:lnTo>
                        <a:lnTo>
                          <a:pt x="224" y="49"/>
                        </a:lnTo>
                        <a:lnTo>
                          <a:pt x="270" y="29"/>
                        </a:lnTo>
                        <a:lnTo>
                          <a:pt x="318" y="13"/>
                        </a:lnTo>
                        <a:lnTo>
                          <a:pt x="369" y="3"/>
                        </a:lnTo>
                        <a:lnTo>
                          <a:pt x="423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16" tIns="45708" rIns="91416" bIns="4570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126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799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03" name="Freeform 7"/>
                  <p:cNvSpPr>
                    <a:spLocks/>
                  </p:cNvSpPr>
                  <p:nvPr/>
                </p:nvSpPr>
                <p:spPr bwMode="auto">
                  <a:xfrm>
                    <a:off x="4294" y="827"/>
                    <a:ext cx="170" cy="170"/>
                  </a:xfrm>
                  <a:custGeom>
                    <a:avLst/>
                    <a:gdLst>
                      <a:gd name="T0" fmla="*/ 424 w 848"/>
                      <a:gd name="T1" fmla="*/ 0 h 846"/>
                      <a:gd name="T2" fmla="*/ 477 w 848"/>
                      <a:gd name="T3" fmla="*/ 3 h 846"/>
                      <a:gd name="T4" fmla="*/ 528 w 848"/>
                      <a:gd name="T5" fmla="*/ 13 h 846"/>
                      <a:gd name="T6" fmla="*/ 577 w 848"/>
                      <a:gd name="T7" fmla="*/ 29 h 846"/>
                      <a:gd name="T8" fmla="*/ 623 w 848"/>
                      <a:gd name="T9" fmla="*/ 49 h 846"/>
                      <a:gd name="T10" fmla="*/ 666 w 848"/>
                      <a:gd name="T11" fmla="*/ 76 h 846"/>
                      <a:gd name="T12" fmla="*/ 705 w 848"/>
                      <a:gd name="T13" fmla="*/ 107 h 846"/>
                      <a:gd name="T14" fmla="*/ 740 w 848"/>
                      <a:gd name="T15" fmla="*/ 142 h 846"/>
                      <a:gd name="T16" fmla="*/ 772 w 848"/>
                      <a:gd name="T17" fmla="*/ 181 h 846"/>
                      <a:gd name="T18" fmla="*/ 798 w 848"/>
                      <a:gd name="T19" fmla="*/ 225 h 846"/>
                      <a:gd name="T20" fmla="*/ 819 w 848"/>
                      <a:gd name="T21" fmla="*/ 271 h 846"/>
                      <a:gd name="T22" fmla="*/ 835 w 848"/>
                      <a:gd name="T23" fmla="*/ 319 h 846"/>
                      <a:gd name="T24" fmla="*/ 844 w 848"/>
                      <a:gd name="T25" fmla="*/ 370 h 846"/>
                      <a:gd name="T26" fmla="*/ 848 w 848"/>
                      <a:gd name="T27" fmla="*/ 423 h 846"/>
                      <a:gd name="T28" fmla="*/ 844 w 848"/>
                      <a:gd name="T29" fmla="*/ 476 h 846"/>
                      <a:gd name="T30" fmla="*/ 835 w 848"/>
                      <a:gd name="T31" fmla="*/ 527 h 846"/>
                      <a:gd name="T32" fmla="*/ 819 w 848"/>
                      <a:gd name="T33" fmla="*/ 575 h 846"/>
                      <a:gd name="T34" fmla="*/ 798 w 848"/>
                      <a:gd name="T35" fmla="*/ 621 h 846"/>
                      <a:gd name="T36" fmla="*/ 772 w 848"/>
                      <a:gd name="T37" fmla="*/ 665 h 846"/>
                      <a:gd name="T38" fmla="*/ 740 w 848"/>
                      <a:gd name="T39" fmla="*/ 703 h 846"/>
                      <a:gd name="T40" fmla="*/ 705 w 848"/>
                      <a:gd name="T41" fmla="*/ 739 h 846"/>
                      <a:gd name="T42" fmla="*/ 666 w 848"/>
                      <a:gd name="T43" fmla="*/ 770 h 846"/>
                      <a:gd name="T44" fmla="*/ 623 w 848"/>
                      <a:gd name="T45" fmla="*/ 797 h 846"/>
                      <a:gd name="T46" fmla="*/ 577 w 848"/>
                      <a:gd name="T47" fmla="*/ 817 h 846"/>
                      <a:gd name="T48" fmla="*/ 528 w 848"/>
                      <a:gd name="T49" fmla="*/ 833 h 846"/>
                      <a:gd name="T50" fmla="*/ 477 w 848"/>
                      <a:gd name="T51" fmla="*/ 843 h 846"/>
                      <a:gd name="T52" fmla="*/ 424 w 848"/>
                      <a:gd name="T53" fmla="*/ 846 h 846"/>
                      <a:gd name="T54" fmla="*/ 370 w 848"/>
                      <a:gd name="T55" fmla="*/ 843 h 846"/>
                      <a:gd name="T56" fmla="*/ 320 w 848"/>
                      <a:gd name="T57" fmla="*/ 833 h 846"/>
                      <a:gd name="T58" fmla="*/ 271 w 848"/>
                      <a:gd name="T59" fmla="*/ 817 h 846"/>
                      <a:gd name="T60" fmla="*/ 225 w 848"/>
                      <a:gd name="T61" fmla="*/ 797 h 846"/>
                      <a:gd name="T62" fmla="*/ 181 w 848"/>
                      <a:gd name="T63" fmla="*/ 770 h 846"/>
                      <a:gd name="T64" fmla="*/ 143 w 848"/>
                      <a:gd name="T65" fmla="*/ 739 h 846"/>
                      <a:gd name="T66" fmla="*/ 107 w 848"/>
                      <a:gd name="T67" fmla="*/ 703 h 846"/>
                      <a:gd name="T68" fmla="*/ 76 w 848"/>
                      <a:gd name="T69" fmla="*/ 665 h 846"/>
                      <a:gd name="T70" fmla="*/ 49 w 848"/>
                      <a:gd name="T71" fmla="*/ 621 h 846"/>
                      <a:gd name="T72" fmla="*/ 29 w 848"/>
                      <a:gd name="T73" fmla="*/ 575 h 846"/>
                      <a:gd name="T74" fmla="*/ 13 w 848"/>
                      <a:gd name="T75" fmla="*/ 527 h 846"/>
                      <a:gd name="T76" fmla="*/ 3 w 848"/>
                      <a:gd name="T77" fmla="*/ 476 h 846"/>
                      <a:gd name="T78" fmla="*/ 0 w 848"/>
                      <a:gd name="T79" fmla="*/ 423 h 846"/>
                      <a:gd name="T80" fmla="*/ 3 w 848"/>
                      <a:gd name="T81" fmla="*/ 370 h 846"/>
                      <a:gd name="T82" fmla="*/ 13 w 848"/>
                      <a:gd name="T83" fmla="*/ 319 h 846"/>
                      <a:gd name="T84" fmla="*/ 29 w 848"/>
                      <a:gd name="T85" fmla="*/ 271 h 846"/>
                      <a:gd name="T86" fmla="*/ 49 w 848"/>
                      <a:gd name="T87" fmla="*/ 225 h 846"/>
                      <a:gd name="T88" fmla="*/ 76 w 848"/>
                      <a:gd name="T89" fmla="*/ 181 h 846"/>
                      <a:gd name="T90" fmla="*/ 107 w 848"/>
                      <a:gd name="T91" fmla="*/ 142 h 846"/>
                      <a:gd name="T92" fmla="*/ 143 w 848"/>
                      <a:gd name="T93" fmla="*/ 107 h 846"/>
                      <a:gd name="T94" fmla="*/ 181 w 848"/>
                      <a:gd name="T95" fmla="*/ 76 h 846"/>
                      <a:gd name="T96" fmla="*/ 225 w 848"/>
                      <a:gd name="T97" fmla="*/ 49 h 846"/>
                      <a:gd name="T98" fmla="*/ 271 w 848"/>
                      <a:gd name="T99" fmla="*/ 29 h 846"/>
                      <a:gd name="T100" fmla="*/ 320 w 848"/>
                      <a:gd name="T101" fmla="*/ 13 h 846"/>
                      <a:gd name="T102" fmla="*/ 370 w 848"/>
                      <a:gd name="T103" fmla="*/ 3 h 846"/>
                      <a:gd name="T104" fmla="*/ 424 w 848"/>
                      <a:gd name="T105" fmla="*/ 0 h 8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848" h="846">
                        <a:moveTo>
                          <a:pt x="424" y="0"/>
                        </a:moveTo>
                        <a:lnTo>
                          <a:pt x="477" y="3"/>
                        </a:lnTo>
                        <a:lnTo>
                          <a:pt x="528" y="13"/>
                        </a:lnTo>
                        <a:lnTo>
                          <a:pt x="577" y="29"/>
                        </a:lnTo>
                        <a:lnTo>
                          <a:pt x="623" y="49"/>
                        </a:lnTo>
                        <a:lnTo>
                          <a:pt x="666" y="76"/>
                        </a:lnTo>
                        <a:lnTo>
                          <a:pt x="705" y="107"/>
                        </a:lnTo>
                        <a:lnTo>
                          <a:pt x="740" y="142"/>
                        </a:lnTo>
                        <a:lnTo>
                          <a:pt x="772" y="181"/>
                        </a:lnTo>
                        <a:lnTo>
                          <a:pt x="798" y="225"/>
                        </a:lnTo>
                        <a:lnTo>
                          <a:pt x="819" y="271"/>
                        </a:lnTo>
                        <a:lnTo>
                          <a:pt x="835" y="319"/>
                        </a:lnTo>
                        <a:lnTo>
                          <a:pt x="844" y="370"/>
                        </a:lnTo>
                        <a:lnTo>
                          <a:pt x="848" y="423"/>
                        </a:lnTo>
                        <a:lnTo>
                          <a:pt x="844" y="476"/>
                        </a:lnTo>
                        <a:lnTo>
                          <a:pt x="835" y="527"/>
                        </a:lnTo>
                        <a:lnTo>
                          <a:pt x="819" y="575"/>
                        </a:lnTo>
                        <a:lnTo>
                          <a:pt x="798" y="621"/>
                        </a:lnTo>
                        <a:lnTo>
                          <a:pt x="772" y="665"/>
                        </a:lnTo>
                        <a:lnTo>
                          <a:pt x="740" y="703"/>
                        </a:lnTo>
                        <a:lnTo>
                          <a:pt x="705" y="739"/>
                        </a:lnTo>
                        <a:lnTo>
                          <a:pt x="666" y="770"/>
                        </a:lnTo>
                        <a:lnTo>
                          <a:pt x="623" y="797"/>
                        </a:lnTo>
                        <a:lnTo>
                          <a:pt x="577" y="817"/>
                        </a:lnTo>
                        <a:lnTo>
                          <a:pt x="528" y="833"/>
                        </a:lnTo>
                        <a:lnTo>
                          <a:pt x="477" y="843"/>
                        </a:lnTo>
                        <a:lnTo>
                          <a:pt x="424" y="846"/>
                        </a:lnTo>
                        <a:lnTo>
                          <a:pt x="370" y="843"/>
                        </a:lnTo>
                        <a:lnTo>
                          <a:pt x="320" y="833"/>
                        </a:lnTo>
                        <a:lnTo>
                          <a:pt x="271" y="817"/>
                        </a:lnTo>
                        <a:lnTo>
                          <a:pt x="225" y="797"/>
                        </a:lnTo>
                        <a:lnTo>
                          <a:pt x="181" y="770"/>
                        </a:lnTo>
                        <a:lnTo>
                          <a:pt x="143" y="739"/>
                        </a:lnTo>
                        <a:lnTo>
                          <a:pt x="107" y="703"/>
                        </a:lnTo>
                        <a:lnTo>
                          <a:pt x="76" y="665"/>
                        </a:lnTo>
                        <a:lnTo>
                          <a:pt x="49" y="621"/>
                        </a:lnTo>
                        <a:lnTo>
                          <a:pt x="29" y="575"/>
                        </a:lnTo>
                        <a:lnTo>
                          <a:pt x="13" y="527"/>
                        </a:lnTo>
                        <a:lnTo>
                          <a:pt x="3" y="476"/>
                        </a:lnTo>
                        <a:lnTo>
                          <a:pt x="0" y="423"/>
                        </a:lnTo>
                        <a:lnTo>
                          <a:pt x="3" y="370"/>
                        </a:lnTo>
                        <a:lnTo>
                          <a:pt x="13" y="319"/>
                        </a:lnTo>
                        <a:lnTo>
                          <a:pt x="29" y="271"/>
                        </a:lnTo>
                        <a:lnTo>
                          <a:pt x="49" y="225"/>
                        </a:lnTo>
                        <a:lnTo>
                          <a:pt x="76" y="181"/>
                        </a:lnTo>
                        <a:lnTo>
                          <a:pt x="107" y="142"/>
                        </a:lnTo>
                        <a:lnTo>
                          <a:pt x="143" y="107"/>
                        </a:lnTo>
                        <a:lnTo>
                          <a:pt x="181" y="76"/>
                        </a:lnTo>
                        <a:lnTo>
                          <a:pt x="225" y="49"/>
                        </a:lnTo>
                        <a:lnTo>
                          <a:pt x="271" y="29"/>
                        </a:lnTo>
                        <a:lnTo>
                          <a:pt x="320" y="13"/>
                        </a:lnTo>
                        <a:lnTo>
                          <a:pt x="370" y="3"/>
                        </a:lnTo>
                        <a:lnTo>
                          <a:pt x="424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16" tIns="45708" rIns="91416" bIns="4570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126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799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04" name="Freeform 9"/>
                  <p:cNvSpPr>
                    <a:spLocks noEditPoints="1"/>
                  </p:cNvSpPr>
                  <p:nvPr/>
                </p:nvSpPr>
                <p:spPr bwMode="auto">
                  <a:xfrm>
                    <a:off x="3931" y="992"/>
                    <a:ext cx="714" cy="621"/>
                  </a:xfrm>
                  <a:custGeom>
                    <a:avLst/>
                    <a:gdLst>
                      <a:gd name="T0" fmla="*/ 2967 w 3570"/>
                      <a:gd name="T1" fmla="*/ 1562 h 3106"/>
                      <a:gd name="T2" fmla="*/ 2816 w 3570"/>
                      <a:gd name="T3" fmla="*/ 1513 h 3106"/>
                      <a:gd name="T4" fmla="*/ 2732 w 3570"/>
                      <a:gd name="T5" fmla="*/ 1583 h 3106"/>
                      <a:gd name="T6" fmla="*/ 3079 w 3570"/>
                      <a:gd name="T7" fmla="*/ 1519 h 3106"/>
                      <a:gd name="T8" fmla="*/ 575 w 3570"/>
                      <a:gd name="T9" fmla="*/ 0 h 3106"/>
                      <a:gd name="T10" fmla="*/ 675 w 3570"/>
                      <a:gd name="T11" fmla="*/ 13 h 3106"/>
                      <a:gd name="T12" fmla="*/ 742 w 3570"/>
                      <a:gd name="T13" fmla="*/ 39 h 3106"/>
                      <a:gd name="T14" fmla="*/ 878 w 3570"/>
                      <a:gd name="T15" fmla="*/ 140 h 3106"/>
                      <a:gd name="T16" fmla="*/ 968 w 3570"/>
                      <a:gd name="T17" fmla="*/ 331 h 3106"/>
                      <a:gd name="T18" fmla="*/ 995 w 3570"/>
                      <a:gd name="T19" fmla="*/ 496 h 3106"/>
                      <a:gd name="T20" fmla="*/ 1067 w 3570"/>
                      <a:gd name="T21" fmla="*/ 739 h 3106"/>
                      <a:gd name="T22" fmla="*/ 1217 w 3570"/>
                      <a:gd name="T23" fmla="*/ 851 h 3106"/>
                      <a:gd name="T24" fmla="*/ 1428 w 3570"/>
                      <a:gd name="T25" fmla="*/ 849 h 3106"/>
                      <a:gd name="T26" fmla="*/ 1663 w 3570"/>
                      <a:gd name="T27" fmla="*/ 815 h 3106"/>
                      <a:gd name="T28" fmla="*/ 1905 w 3570"/>
                      <a:gd name="T29" fmla="*/ 777 h 3106"/>
                      <a:gd name="T30" fmla="*/ 2022 w 3570"/>
                      <a:gd name="T31" fmla="*/ 687 h 3106"/>
                      <a:gd name="T32" fmla="*/ 2085 w 3570"/>
                      <a:gd name="T33" fmla="*/ 474 h 3106"/>
                      <a:gd name="T34" fmla="*/ 2109 w 3570"/>
                      <a:gd name="T35" fmla="*/ 331 h 3106"/>
                      <a:gd name="T36" fmla="*/ 2199 w 3570"/>
                      <a:gd name="T37" fmla="*/ 140 h 3106"/>
                      <a:gd name="T38" fmla="*/ 2336 w 3570"/>
                      <a:gd name="T39" fmla="*/ 39 h 3106"/>
                      <a:gd name="T40" fmla="*/ 2401 w 3570"/>
                      <a:gd name="T41" fmla="*/ 13 h 3106"/>
                      <a:gd name="T42" fmla="*/ 2502 w 3570"/>
                      <a:gd name="T43" fmla="*/ 0 h 3106"/>
                      <a:gd name="T44" fmla="*/ 2595 w 3570"/>
                      <a:gd name="T45" fmla="*/ 10 h 3106"/>
                      <a:gd name="T46" fmla="*/ 2750 w 3570"/>
                      <a:gd name="T47" fmla="*/ 105 h 3106"/>
                      <a:gd name="T48" fmla="*/ 2821 w 3570"/>
                      <a:gd name="T49" fmla="*/ 259 h 3106"/>
                      <a:gd name="T50" fmla="*/ 2848 w 3570"/>
                      <a:gd name="T51" fmla="*/ 368 h 3106"/>
                      <a:gd name="T52" fmla="*/ 2903 w 3570"/>
                      <a:gd name="T53" fmla="*/ 586 h 3106"/>
                      <a:gd name="T54" fmla="*/ 2971 w 3570"/>
                      <a:gd name="T55" fmla="*/ 855 h 3106"/>
                      <a:gd name="T56" fmla="*/ 3036 w 3570"/>
                      <a:gd name="T57" fmla="*/ 1116 h 3106"/>
                      <a:gd name="T58" fmla="*/ 3084 w 3570"/>
                      <a:gd name="T59" fmla="*/ 1309 h 3106"/>
                      <a:gd name="T60" fmla="*/ 3099 w 3570"/>
                      <a:gd name="T61" fmla="*/ 1411 h 3106"/>
                      <a:gd name="T62" fmla="*/ 3230 w 3570"/>
                      <a:gd name="T63" fmla="*/ 1516 h 3106"/>
                      <a:gd name="T64" fmla="*/ 2302 w 3570"/>
                      <a:gd name="T65" fmla="*/ 2516 h 3106"/>
                      <a:gd name="T66" fmla="*/ 2659 w 3570"/>
                      <a:gd name="T67" fmla="*/ 1488 h 3106"/>
                      <a:gd name="T68" fmla="*/ 2760 w 3570"/>
                      <a:gd name="T69" fmla="*/ 1361 h 3106"/>
                      <a:gd name="T70" fmla="*/ 2690 w 3570"/>
                      <a:gd name="T71" fmla="*/ 1088 h 3106"/>
                      <a:gd name="T72" fmla="*/ 2612 w 3570"/>
                      <a:gd name="T73" fmla="*/ 833 h 3106"/>
                      <a:gd name="T74" fmla="*/ 2559 w 3570"/>
                      <a:gd name="T75" fmla="*/ 676 h 3106"/>
                      <a:gd name="T76" fmla="*/ 2508 w 3570"/>
                      <a:gd name="T77" fmla="*/ 624 h 3106"/>
                      <a:gd name="T78" fmla="*/ 2497 w 3570"/>
                      <a:gd name="T79" fmla="*/ 679 h 3106"/>
                      <a:gd name="T80" fmla="*/ 2599 w 3570"/>
                      <a:gd name="T81" fmla="*/ 964 h 3106"/>
                      <a:gd name="T82" fmla="*/ 2707 w 3570"/>
                      <a:gd name="T83" fmla="*/ 1384 h 3106"/>
                      <a:gd name="T84" fmla="*/ 2576 w 3570"/>
                      <a:gd name="T85" fmla="*/ 1534 h 3106"/>
                      <a:gd name="T86" fmla="*/ 2358 w 3570"/>
                      <a:gd name="T87" fmla="*/ 1439 h 3106"/>
                      <a:gd name="T88" fmla="*/ 2195 w 3570"/>
                      <a:gd name="T89" fmla="*/ 989 h 3106"/>
                      <a:gd name="T90" fmla="*/ 1959 w 3570"/>
                      <a:gd name="T91" fmla="*/ 1104 h 3106"/>
                      <a:gd name="T92" fmla="*/ 1667 w 3570"/>
                      <a:gd name="T93" fmla="*/ 1168 h 3106"/>
                      <a:gd name="T94" fmla="*/ 1554 w 3570"/>
                      <a:gd name="T95" fmla="*/ 1248 h 3106"/>
                      <a:gd name="T96" fmla="*/ 1250 w 3570"/>
                      <a:gd name="T97" fmla="*/ 1202 h 3106"/>
                      <a:gd name="T98" fmla="*/ 956 w 3570"/>
                      <a:gd name="T99" fmla="*/ 1085 h 3106"/>
                      <a:gd name="T100" fmla="*/ 755 w 3570"/>
                      <a:gd name="T101" fmla="*/ 1370 h 3106"/>
                      <a:gd name="T102" fmla="*/ 639 w 3570"/>
                      <a:gd name="T103" fmla="*/ 1516 h 3106"/>
                      <a:gd name="T104" fmla="*/ 558 w 3570"/>
                      <a:gd name="T105" fmla="*/ 2960 h 3106"/>
                      <a:gd name="T106" fmla="*/ 425 w 3570"/>
                      <a:gd name="T107" fmla="*/ 3092 h 3106"/>
                      <a:gd name="T108" fmla="*/ 234 w 3570"/>
                      <a:gd name="T109" fmla="*/ 3076 h 3106"/>
                      <a:gd name="T110" fmla="*/ 126 w 3570"/>
                      <a:gd name="T111" fmla="*/ 2922 h 3106"/>
                      <a:gd name="T112" fmla="*/ 41 w 3570"/>
                      <a:gd name="T113" fmla="*/ 1376 h 3106"/>
                      <a:gd name="T114" fmla="*/ 6 w 3570"/>
                      <a:gd name="T115" fmla="*/ 1168 h 3106"/>
                      <a:gd name="T116" fmla="*/ 279 w 3570"/>
                      <a:gd name="T117" fmla="*/ 115 h 3106"/>
                      <a:gd name="T118" fmla="*/ 446 w 3570"/>
                      <a:gd name="T119" fmla="*/ 18 h 31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3570" h="3106">
                        <a:moveTo>
                          <a:pt x="3057" y="1513"/>
                        </a:moveTo>
                        <a:lnTo>
                          <a:pt x="3038" y="1529"/>
                        </a:lnTo>
                        <a:lnTo>
                          <a:pt x="3017" y="1544"/>
                        </a:lnTo>
                        <a:lnTo>
                          <a:pt x="2993" y="1555"/>
                        </a:lnTo>
                        <a:lnTo>
                          <a:pt x="2967" y="1562"/>
                        </a:lnTo>
                        <a:lnTo>
                          <a:pt x="2936" y="1566"/>
                        </a:lnTo>
                        <a:lnTo>
                          <a:pt x="2902" y="1562"/>
                        </a:lnTo>
                        <a:lnTo>
                          <a:pt x="2869" y="1551"/>
                        </a:lnTo>
                        <a:lnTo>
                          <a:pt x="2840" y="1534"/>
                        </a:lnTo>
                        <a:lnTo>
                          <a:pt x="2816" y="1513"/>
                        </a:lnTo>
                        <a:lnTo>
                          <a:pt x="2793" y="1519"/>
                        </a:lnTo>
                        <a:lnTo>
                          <a:pt x="2773" y="1529"/>
                        </a:lnTo>
                        <a:lnTo>
                          <a:pt x="2756" y="1544"/>
                        </a:lnTo>
                        <a:lnTo>
                          <a:pt x="2742" y="1562"/>
                        </a:lnTo>
                        <a:lnTo>
                          <a:pt x="2732" y="1583"/>
                        </a:lnTo>
                        <a:lnTo>
                          <a:pt x="3139" y="1583"/>
                        </a:lnTo>
                        <a:lnTo>
                          <a:pt x="3130" y="1562"/>
                        </a:lnTo>
                        <a:lnTo>
                          <a:pt x="3116" y="1544"/>
                        </a:lnTo>
                        <a:lnTo>
                          <a:pt x="3098" y="1529"/>
                        </a:lnTo>
                        <a:lnTo>
                          <a:pt x="3079" y="1519"/>
                        </a:lnTo>
                        <a:lnTo>
                          <a:pt x="3057" y="1513"/>
                        </a:lnTo>
                        <a:close/>
                        <a:moveTo>
                          <a:pt x="559" y="0"/>
                        </a:moveTo>
                        <a:lnTo>
                          <a:pt x="560" y="0"/>
                        </a:lnTo>
                        <a:lnTo>
                          <a:pt x="564" y="0"/>
                        </a:lnTo>
                        <a:lnTo>
                          <a:pt x="575" y="0"/>
                        </a:lnTo>
                        <a:lnTo>
                          <a:pt x="592" y="1"/>
                        </a:lnTo>
                        <a:lnTo>
                          <a:pt x="611" y="2"/>
                        </a:lnTo>
                        <a:lnTo>
                          <a:pt x="634" y="5"/>
                        </a:lnTo>
                        <a:lnTo>
                          <a:pt x="656" y="8"/>
                        </a:lnTo>
                        <a:lnTo>
                          <a:pt x="675" y="13"/>
                        </a:lnTo>
                        <a:lnTo>
                          <a:pt x="695" y="18"/>
                        </a:lnTo>
                        <a:lnTo>
                          <a:pt x="710" y="24"/>
                        </a:lnTo>
                        <a:lnTo>
                          <a:pt x="724" y="30"/>
                        </a:lnTo>
                        <a:lnTo>
                          <a:pt x="735" y="35"/>
                        </a:lnTo>
                        <a:lnTo>
                          <a:pt x="742" y="39"/>
                        </a:lnTo>
                        <a:lnTo>
                          <a:pt x="744" y="40"/>
                        </a:lnTo>
                        <a:lnTo>
                          <a:pt x="779" y="59"/>
                        </a:lnTo>
                        <a:lnTo>
                          <a:pt x="815" y="82"/>
                        </a:lnTo>
                        <a:lnTo>
                          <a:pt x="847" y="110"/>
                        </a:lnTo>
                        <a:lnTo>
                          <a:pt x="878" y="140"/>
                        </a:lnTo>
                        <a:lnTo>
                          <a:pt x="905" y="173"/>
                        </a:lnTo>
                        <a:lnTo>
                          <a:pt x="928" y="209"/>
                        </a:lnTo>
                        <a:lnTo>
                          <a:pt x="947" y="248"/>
                        </a:lnTo>
                        <a:lnTo>
                          <a:pt x="961" y="289"/>
                        </a:lnTo>
                        <a:lnTo>
                          <a:pt x="968" y="331"/>
                        </a:lnTo>
                        <a:lnTo>
                          <a:pt x="970" y="337"/>
                        </a:lnTo>
                        <a:lnTo>
                          <a:pt x="972" y="345"/>
                        </a:lnTo>
                        <a:lnTo>
                          <a:pt x="973" y="351"/>
                        </a:lnTo>
                        <a:lnTo>
                          <a:pt x="984" y="427"/>
                        </a:lnTo>
                        <a:lnTo>
                          <a:pt x="995" y="496"/>
                        </a:lnTo>
                        <a:lnTo>
                          <a:pt x="1006" y="557"/>
                        </a:lnTo>
                        <a:lnTo>
                          <a:pt x="1018" y="613"/>
                        </a:lnTo>
                        <a:lnTo>
                          <a:pt x="1033" y="661"/>
                        </a:lnTo>
                        <a:lnTo>
                          <a:pt x="1048" y="704"/>
                        </a:lnTo>
                        <a:lnTo>
                          <a:pt x="1067" y="739"/>
                        </a:lnTo>
                        <a:lnTo>
                          <a:pt x="1088" y="769"/>
                        </a:lnTo>
                        <a:lnTo>
                          <a:pt x="1112" y="792"/>
                        </a:lnTo>
                        <a:lnTo>
                          <a:pt x="1141" y="814"/>
                        </a:lnTo>
                        <a:lnTo>
                          <a:pt x="1176" y="833"/>
                        </a:lnTo>
                        <a:lnTo>
                          <a:pt x="1217" y="851"/>
                        </a:lnTo>
                        <a:lnTo>
                          <a:pt x="1265" y="867"/>
                        </a:lnTo>
                        <a:lnTo>
                          <a:pt x="1320" y="883"/>
                        </a:lnTo>
                        <a:lnTo>
                          <a:pt x="1383" y="896"/>
                        </a:lnTo>
                        <a:lnTo>
                          <a:pt x="1402" y="870"/>
                        </a:lnTo>
                        <a:lnTo>
                          <a:pt x="1428" y="849"/>
                        </a:lnTo>
                        <a:lnTo>
                          <a:pt x="1456" y="832"/>
                        </a:lnTo>
                        <a:lnTo>
                          <a:pt x="1488" y="821"/>
                        </a:lnTo>
                        <a:lnTo>
                          <a:pt x="1522" y="817"/>
                        </a:lnTo>
                        <a:lnTo>
                          <a:pt x="1596" y="817"/>
                        </a:lnTo>
                        <a:lnTo>
                          <a:pt x="1663" y="815"/>
                        </a:lnTo>
                        <a:lnTo>
                          <a:pt x="1724" y="810"/>
                        </a:lnTo>
                        <a:lnTo>
                          <a:pt x="1778" y="805"/>
                        </a:lnTo>
                        <a:lnTo>
                          <a:pt x="1827" y="798"/>
                        </a:lnTo>
                        <a:lnTo>
                          <a:pt x="1869" y="788"/>
                        </a:lnTo>
                        <a:lnTo>
                          <a:pt x="1905" y="777"/>
                        </a:lnTo>
                        <a:lnTo>
                          <a:pt x="1937" y="765"/>
                        </a:lnTo>
                        <a:lnTo>
                          <a:pt x="1964" y="751"/>
                        </a:lnTo>
                        <a:lnTo>
                          <a:pt x="1985" y="734"/>
                        </a:lnTo>
                        <a:lnTo>
                          <a:pt x="2005" y="713"/>
                        </a:lnTo>
                        <a:lnTo>
                          <a:pt x="2022" y="687"/>
                        </a:lnTo>
                        <a:lnTo>
                          <a:pt x="2038" y="654"/>
                        </a:lnTo>
                        <a:lnTo>
                          <a:pt x="2051" y="618"/>
                        </a:lnTo>
                        <a:lnTo>
                          <a:pt x="2063" y="574"/>
                        </a:lnTo>
                        <a:lnTo>
                          <a:pt x="2074" y="527"/>
                        </a:lnTo>
                        <a:lnTo>
                          <a:pt x="2085" y="474"/>
                        </a:lnTo>
                        <a:lnTo>
                          <a:pt x="2095" y="415"/>
                        </a:lnTo>
                        <a:lnTo>
                          <a:pt x="2104" y="351"/>
                        </a:lnTo>
                        <a:lnTo>
                          <a:pt x="2105" y="345"/>
                        </a:lnTo>
                        <a:lnTo>
                          <a:pt x="2107" y="337"/>
                        </a:lnTo>
                        <a:lnTo>
                          <a:pt x="2109" y="331"/>
                        </a:lnTo>
                        <a:lnTo>
                          <a:pt x="2116" y="289"/>
                        </a:lnTo>
                        <a:lnTo>
                          <a:pt x="2130" y="248"/>
                        </a:lnTo>
                        <a:lnTo>
                          <a:pt x="2149" y="209"/>
                        </a:lnTo>
                        <a:lnTo>
                          <a:pt x="2172" y="173"/>
                        </a:lnTo>
                        <a:lnTo>
                          <a:pt x="2199" y="140"/>
                        </a:lnTo>
                        <a:lnTo>
                          <a:pt x="2230" y="110"/>
                        </a:lnTo>
                        <a:lnTo>
                          <a:pt x="2263" y="82"/>
                        </a:lnTo>
                        <a:lnTo>
                          <a:pt x="2297" y="59"/>
                        </a:lnTo>
                        <a:lnTo>
                          <a:pt x="2333" y="40"/>
                        </a:lnTo>
                        <a:lnTo>
                          <a:pt x="2336" y="39"/>
                        </a:lnTo>
                        <a:lnTo>
                          <a:pt x="2342" y="35"/>
                        </a:lnTo>
                        <a:lnTo>
                          <a:pt x="2353" y="30"/>
                        </a:lnTo>
                        <a:lnTo>
                          <a:pt x="2366" y="24"/>
                        </a:lnTo>
                        <a:lnTo>
                          <a:pt x="2383" y="18"/>
                        </a:lnTo>
                        <a:lnTo>
                          <a:pt x="2401" y="13"/>
                        </a:lnTo>
                        <a:lnTo>
                          <a:pt x="2421" y="8"/>
                        </a:lnTo>
                        <a:lnTo>
                          <a:pt x="2444" y="5"/>
                        </a:lnTo>
                        <a:lnTo>
                          <a:pt x="2465" y="2"/>
                        </a:lnTo>
                        <a:lnTo>
                          <a:pt x="2486" y="1"/>
                        </a:lnTo>
                        <a:lnTo>
                          <a:pt x="2502" y="0"/>
                        </a:lnTo>
                        <a:lnTo>
                          <a:pt x="2513" y="0"/>
                        </a:lnTo>
                        <a:lnTo>
                          <a:pt x="2516" y="0"/>
                        </a:lnTo>
                        <a:lnTo>
                          <a:pt x="2518" y="0"/>
                        </a:lnTo>
                        <a:lnTo>
                          <a:pt x="2558" y="2"/>
                        </a:lnTo>
                        <a:lnTo>
                          <a:pt x="2595" y="10"/>
                        </a:lnTo>
                        <a:lnTo>
                          <a:pt x="2630" y="21"/>
                        </a:lnTo>
                        <a:lnTo>
                          <a:pt x="2664" y="35"/>
                        </a:lnTo>
                        <a:lnTo>
                          <a:pt x="2696" y="54"/>
                        </a:lnTo>
                        <a:lnTo>
                          <a:pt x="2724" y="77"/>
                        </a:lnTo>
                        <a:lnTo>
                          <a:pt x="2750" y="105"/>
                        </a:lnTo>
                        <a:lnTo>
                          <a:pt x="2772" y="135"/>
                        </a:lnTo>
                        <a:lnTo>
                          <a:pt x="2792" y="172"/>
                        </a:lnTo>
                        <a:lnTo>
                          <a:pt x="2807" y="212"/>
                        </a:lnTo>
                        <a:lnTo>
                          <a:pt x="2819" y="255"/>
                        </a:lnTo>
                        <a:lnTo>
                          <a:pt x="2821" y="259"/>
                        </a:lnTo>
                        <a:lnTo>
                          <a:pt x="2823" y="270"/>
                        </a:lnTo>
                        <a:lnTo>
                          <a:pt x="2827" y="285"/>
                        </a:lnTo>
                        <a:lnTo>
                          <a:pt x="2833" y="308"/>
                        </a:lnTo>
                        <a:lnTo>
                          <a:pt x="2840" y="336"/>
                        </a:lnTo>
                        <a:lnTo>
                          <a:pt x="2848" y="368"/>
                        </a:lnTo>
                        <a:lnTo>
                          <a:pt x="2857" y="405"/>
                        </a:lnTo>
                        <a:lnTo>
                          <a:pt x="2868" y="445"/>
                        </a:lnTo>
                        <a:lnTo>
                          <a:pt x="2879" y="490"/>
                        </a:lnTo>
                        <a:lnTo>
                          <a:pt x="2891" y="537"/>
                        </a:lnTo>
                        <a:lnTo>
                          <a:pt x="2903" y="586"/>
                        </a:lnTo>
                        <a:lnTo>
                          <a:pt x="2916" y="637"/>
                        </a:lnTo>
                        <a:lnTo>
                          <a:pt x="2930" y="690"/>
                        </a:lnTo>
                        <a:lnTo>
                          <a:pt x="2944" y="745"/>
                        </a:lnTo>
                        <a:lnTo>
                          <a:pt x="2958" y="800"/>
                        </a:lnTo>
                        <a:lnTo>
                          <a:pt x="2971" y="855"/>
                        </a:lnTo>
                        <a:lnTo>
                          <a:pt x="2985" y="909"/>
                        </a:lnTo>
                        <a:lnTo>
                          <a:pt x="2999" y="964"/>
                        </a:lnTo>
                        <a:lnTo>
                          <a:pt x="3012" y="1016"/>
                        </a:lnTo>
                        <a:lnTo>
                          <a:pt x="3024" y="1068"/>
                        </a:lnTo>
                        <a:lnTo>
                          <a:pt x="3036" y="1116"/>
                        </a:lnTo>
                        <a:lnTo>
                          <a:pt x="3048" y="1162"/>
                        </a:lnTo>
                        <a:lnTo>
                          <a:pt x="3058" y="1204"/>
                        </a:lnTo>
                        <a:lnTo>
                          <a:pt x="3068" y="1244"/>
                        </a:lnTo>
                        <a:lnTo>
                          <a:pt x="3076" y="1279"/>
                        </a:lnTo>
                        <a:lnTo>
                          <a:pt x="3084" y="1309"/>
                        </a:lnTo>
                        <a:lnTo>
                          <a:pt x="3090" y="1336"/>
                        </a:lnTo>
                        <a:lnTo>
                          <a:pt x="3095" y="1355"/>
                        </a:lnTo>
                        <a:lnTo>
                          <a:pt x="3098" y="1370"/>
                        </a:lnTo>
                        <a:lnTo>
                          <a:pt x="3101" y="1390"/>
                        </a:lnTo>
                        <a:lnTo>
                          <a:pt x="3099" y="1411"/>
                        </a:lnTo>
                        <a:lnTo>
                          <a:pt x="3132" y="1423"/>
                        </a:lnTo>
                        <a:lnTo>
                          <a:pt x="3162" y="1441"/>
                        </a:lnTo>
                        <a:lnTo>
                          <a:pt x="3189" y="1463"/>
                        </a:lnTo>
                        <a:lnTo>
                          <a:pt x="3212" y="1488"/>
                        </a:lnTo>
                        <a:lnTo>
                          <a:pt x="3230" y="1516"/>
                        </a:lnTo>
                        <a:lnTo>
                          <a:pt x="3244" y="1549"/>
                        </a:lnTo>
                        <a:lnTo>
                          <a:pt x="3253" y="1583"/>
                        </a:lnTo>
                        <a:lnTo>
                          <a:pt x="3570" y="1583"/>
                        </a:lnTo>
                        <a:lnTo>
                          <a:pt x="3570" y="2516"/>
                        </a:lnTo>
                        <a:lnTo>
                          <a:pt x="2302" y="2516"/>
                        </a:lnTo>
                        <a:lnTo>
                          <a:pt x="2302" y="1583"/>
                        </a:lnTo>
                        <a:lnTo>
                          <a:pt x="2619" y="1583"/>
                        </a:lnTo>
                        <a:lnTo>
                          <a:pt x="2628" y="1549"/>
                        </a:lnTo>
                        <a:lnTo>
                          <a:pt x="2641" y="1517"/>
                        </a:lnTo>
                        <a:lnTo>
                          <a:pt x="2659" y="1488"/>
                        </a:lnTo>
                        <a:lnTo>
                          <a:pt x="2682" y="1463"/>
                        </a:lnTo>
                        <a:lnTo>
                          <a:pt x="2709" y="1441"/>
                        </a:lnTo>
                        <a:lnTo>
                          <a:pt x="2738" y="1424"/>
                        </a:lnTo>
                        <a:lnTo>
                          <a:pt x="2770" y="1412"/>
                        </a:lnTo>
                        <a:lnTo>
                          <a:pt x="2760" y="1361"/>
                        </a:lnTo>
                        <a:lnTo>
                          <a:pt x="2748" y="1309"/>
                        </a:lnTo>
                        <a:lnTo>
                          <a:pt x="2735" y="1256"/>
                        </a:lnTo>
                        <a:lnTo>
                          <a:pt x="2720" y="1201"/>
                        </a:lnTo>
                        <a:lnTo>
                          <a:pt x="2705" y="1144"/>
                        </a:lnTo>
                        <a:lnTo>
                          <a:pt x="2690" y="1088"/>
                        </a:lnTo>
                        <a:lnTo>
                          <a:pt x="2674" y="1034"/>
                        </a:lnTo>
                        <a:lnTo>
                          <a:pt x="2658" y="979"/>
                        </a:lnTo>
                        <a:lnTo>
                          <a:pt x="2642" y="927"/>
                        </a:lnTo>
                        <a:lnTo>
                          <a:pt x="2627" y="879"/>
                        </a:lnTo>
                        <a:lnTo>
                          <a:pt x="2612" y="833"/>
                        </a:lnTo>
                        <a:lnTo>
                          <a:pt x="2599" y="791"/>
                        </a:lnTo>
                        <a:lnTo>
                          <a:pt x="2587" y="753"/>
                        </a:lnTo>
                        <a:lnTo>
                          <a:pt x="2576" y="722"/>
                        </a:lnTo>
                        <a:lnTo>
                          <a:pt x="2566" y="695"/>
                        </a:lnTo>
                        <a:lnTo>
                          <a:pt x="2559" y="676"/>
                        </a:lnTo>
                        <a:lnTo>
                          <a:pt x="2549" y="654"/>
                        </a:lnTo>
                        <a:lnTo>
                          <a:pt x="2538" y="640"/>
                        </a:lnTo>
                        <a:lnTo>
                          <a:pt x="2527" y="629"/>
                        </a:lnTo>
                        <a:lnTo>
                          <a:pt x="2516" y="624"/>
                        </a:lnTo>
                        <a:lnTo>
                          <a:pt x="2508" y="624"/>
                        </a:lnTo>
                        <a:lnTo>
                          <a:pt x="2499" y="627"/>
                        </a:lnTo>
                        <a:lnTo>
                          <a:pt x="2495" y="635"/>
                        </a:lnTo>
                        <a:lnTo>
                          <a:pt x="2491" y="647"/>
                        </a:lnTo>
                        <a:lnTo>
                          <a:pt x="2492" y="661"/>
                        </a:lnTo>
                        <a:lnTo>
                          <a:pt x="2497" y="679"/>
                        </a:lnTo>
                        <a:lnTo>
                          <a:pt x="2507" y="701"/>
                        </a:lnTo>
                        <a:lnTo>
                          <a:pt x="2530" y="757"/>
                        </a:lnTo>
                        <a:lnTo>
                          <a:pt x="2553" y="821"/>
                        </a:lnTo>
                        <a:lnTo>
                          <a:pt x="2576" y="890"/>
                        </a:lnTo>
                        <a:lnTo>
                          <a:pt x="2599" y="964"/>
                        </a:lnTo>
                        <a:lnTo>
                          <a:pt x="2622" y="1042"/>
                        </a:lnTo>
                        <a:lnTo>
                          <a:pt x="2645" y="1124"/>
                        </a:lnTo>
                        <a:lnTo>
                          <a:pt x="2667" y="1209"/>
                        </a:lnTo>
                        <a:lnTo>
                          <a:pt x="2687" y="1296"/>
                        </a:lnTo>
                        <a:lnTo>
                          <a:pt x="2707" y="1384"/>
                        </a:lnTo>
                        <a:lnTo>
                          <a:pt x="2672" y="1406"/>
                        </a:lnTo>
                        <a:lnTo>
                          <a:pt x="2641" y="1433"/>
                        </a:lnTo>
                        <a:lnTo>
                          <a:pt x="2615" y="1463"/>
                        </a:lnTo>
                        <a:lnTo>
                          <a:pt x="2593" y="1497"/>
                        </a:lnTo>
                        <a:lnTo>
                          <a:pt x="2576" y="1534"/>
                        </a:lnTo>
                        <a:lnTo>
                          <a:pt x="2469" y="1534"/>
                        </a:lnTo>
                        <a:lnTo>
                          <a:pt x="2438" y="1515"/>
                        </a:lnTo>
                        <a:lnTo>
                          <a:pt x="2407" y="1493"/>
                        </a:lnTo>
                        <a:lnTo>
                          <a:pt x="2381" y="1468"/>
                        </a:lnTo>
                        <a:lnTo>
                          <a:pt x="2358" y="1439"/>
                        </a:lnTo>
                        <a:lnTo>
                          <a:pt x="2337" y="1406"/>
                        </a:lnTo>
                        <a:lnTo>
                          <a:pt x="2321" y="1370"/>
                        </a:lnTo>
                        <a:lnTo>
                          <a:pt x="2309" y="1331"/>
                        </a:lnTo>
                        <a:lnTo>
                          <a:pt x="2229" y="956"/>
                        </a:lnTo>
                        <a:lnTo>
                          <a:pt x="2195" y="989"/>
                        </a:lnTo>
                        <a:lnTo>
                          <a:pt x="2156" y="1019"/>
                        </a:lnTo>
                        <a:lnTo>
                          <a:pt x="2114" y="1045"/>
                        </a:lnTo>
                        <a:lnTo>
                          <a:pt x="2067" y="1068"/>
                        </a:lnTo>
                        <a:lnTo>
                          <a:pt x="2015" y="1087"/>
                        </a:lnTo>
                        <a:lnTo>
                          <a:pt x="1959" y="1104"/>
                        </a:lnTo>
                        <a:lnTo>
                          <a:pt x="1897" y="1117"/>
                        </a:lnTo>
                        <a:lnTo>
                          <a:pt x="1830" y="1128"/>
                        </a:lnTo>
                        <a:lnTo>
                          <a:pt x="1758" y="1136"/>
                        </a:lnTo>
                        <a:lnTo>
                          <a:pt x="1679" y="1143"/>
                        </a:lnTo>
                        <a:lnTo>
                          <a:pt x="1667" y="1168"/>
                        </a:lnTo>
                        <a:lnTo>
                          <a:pt x="1650" y="1192"/>
                        </a:lnTo>
                        <a:lnTo>
                          <a:pt x="1630" y="1211"/>
                        </a:lnTo>
                        <a:lnTo>
                          <a:pt x="1607" y="1228"/>
                        </a:lnTo>
                        <a:lnTo>
                          <a:pt x="1582" y="1240"/>
                        </a:lnTo>
                        <a:lnTo>
                          <a:pt x="1554" y="1248"/>
                        </a:lnTo>
                        <a:lnTo>
                          <a:pt x="1525" y="1250"/>
                        </a:lnTo>
                        <a:lnTo>
                          <a:pt x="1502" y="1249"/>
                        </a:lnTo>
                        <a:lnTo>
                          <a:pt x="1411" y="1234"/>
                        </a:lnTo>
                        <a:lnTo>
                          <a:pt x="1327" y="1220"/>
                        </a:lnTo>
                        <a:lnTo>
                          <a:pt x="1250" y="1202"/>
                        </a:lnTo>
                        <a:lnTo>
                          <a:pt x="1179" y="1184"/>
                        </a:lnTo>
                        <a:lnTo>
                          <a:pt x="1115" y="1162"/>
                        </a:lnTo>
                        <a:lnTo>
                          <a:pt x="1057" y="1139"/>
                        </a:lnTo>
                        <a:lnTo>
                          <a:pt x="1004" y="1114"/>
                        </a:lnTo>
                        <a:lnTo>
                          <a:pt x="956" y="1085"/>
                        </a:lnTo>
                        <a:lnTo>
                          <a:pt x="914" y="1054"/>
                        </a:lnTo>
                        <a:lnTo>
                          <a:pt x="875" y="1022"/>
                        </a:lnTo>
                        <a:lnTo>
                          <a:pt x="841" y="985"/>
                        </a:lnTo>
                        <a:lnTo>
                          <a:pt x="767" y="1330"/>
                        </a:lnTo>
                        <a:lnTo>
                          <a:pt x="755" y="1370"/>
                        </a:lnTo>
                        <a:lnTo>
                          <a:pt x="739" y="1406"/>
                        </a:lnTo>
                        <a:lnTo>
                          <a:pt x="719" y="1439"/>
                        </a:lnTo>
                        <a:lnTo>
                          <a:pt x="696" y="1468"/>
                        </a:lnTo>
                        <a:lnTo>
                          <a:pt x="668" y="1493"/>
                        </a:lnTo>
                        <a:lnTo>
                          <a:pt x="639" y="1516"/>
                        </a:lnTo>
                        <a:lnTo>
                          <a:pt x="606" y="1534"/>
                        </a:lnTo>
                        <a:lnTo>
                          <a:pt x="572" y="1550"/>
                        </a:lnTo>
                        <a:lnTo>
                          <a:pt x="571" y="2882"/>
                        </a:lnTo>
                        <a:lnTo>
                          <a:pt x="567" y="2922"/>
                        </a:lnTo>
                        <a:lnTo>
                          <a:pt x="558" y="2960"/>
                        </a:lnTo>
                        <a:lnTo>
                          <a:pt x="541" y="2995"/>
                        </a:lnTo>
                        <a:lnTo>
                          <a:pt x="519" y="3026"/>
                        </a:lnTo>
                        <a:lnTo>
                          <a:pt x="491" y="3053"/>
                        </a:lnTo>
                        <a:lnTo>
                          <a:pt x="461" y="3076"/>
                        </a:lnTo>
                        <a:lnTo>
                          <a:pt x="425" y="3092"/>
                        </a:lnTo>
                        <a:lnTo>
                          <a:pt x="387" y="3102"/>
                        </a:lnTo>
                        <a:lnTo>
                          <a:pt x="347" y="3106"/>
                        </a:lnTo>
                        <a:lnTo>
                          <a:pt x="307" y="3102"/>
                        </a:lnTo>
                        <a:lnTo>
                          <a:pt x="269" y="3092"/>
                        </a:lnTo>
                        <a:lnTo>
                          <a:pt x="234" y="3076"/>
                        </a:lnTo>
                        <a:lnTo>
                          <a:pt x="202" y="3053"/>
                        </a:lnTo>
                        <a:lnTo>
                          <a:pt x="176" y="3026"/>
                        </a:lnTo>
                        <a:lnTo>
                          <a:pt x="153" y="2995"/>
                        </a:lnTo>
                        <a:lnTo>
                          <a:pt x="137" y="2960"/>
                        </a:lnTo>
                        <a:lnTo>
                          <a:pt x="126" y="2922"/>
                        </a:lnTo>
                        <a:lnTo>
                          <a:pt x="122" y="2882"/>
                        </a:lnTo>
                        <a:lnTo>
                          <a:pt x="124" y="1474"/>
                        </a:lnTo>
                        <a:lnTo>
                          <a:pt x="92" y="1444"/>
                        </a:lnTo>
                        <a:lnTo>
                          <a:pt x="64" y="1411"/>
                        </a:lnTo>
                        <a:lnTo>
                          <a:pt x="41" y="1376"/>
                        </a:lnTo>
                        <a:lnTo>
                          <a:pt x="22" y="1338"/>
                        </a:lnTo>
                        <a:lnTo>
                          <a:pt x="8" y="1299"/>
                        </a:lnTo>
                        <a:lnTo>
                          <a:pt x="1" y="1256"/>
                        </a:lnTo>
                        <a:lnTo>
                          <a:pt x="0" y="1213"/>
                        </a:lnTo>
                        <a:lnTo>
                          <a:pt x="6" y="1168"/>
                        </a:lnTo>
                        <a:lnTo>
                          <a:pt x="202" y="255"/>
                        </a:lnTo>
                        <a:lnTo>
                          <a:pt x="215" y="215"/>
                        </a:lnTo>
                        <a:lnTo>
                          <a:pt x="232" y="178"/>
                        </a:lnTo>
                        <a:lnTo>
                          <a:pt x="253" y="144"/>
                        </a:lnTo>
                        <a:lnTo>
                          <a:pt x="279" y="115"/>
                        </a:lnTo>
                        <a:lnTo>
                          <a:pt x="308" y="88"/>
                        </a:lnTo>
                        <a:lnTo>
                          <a:pt x="339" y="65"/>
                        </a:lnTo>
                        <a:lnTo>
                          <a:pt x="373" y="46"/>
                        </a:lnTo>
                        <a:lnTo>
                          <a:pt x="410" y="30"/>
                        </a:lnTo>
                        <a:lnTo>
                          <a:pt x="446" y="18"/>
                        </a:lnTo>
                        <a:lnTo>
                          <a:pt x="484" y="8"/>
                        </a:lnTo>
                        <a:lnTo>
                          <a:pt x="521" y="2"/>
                        </a:lnTo>
                        <a:lnTo>
                          <a:pt x="559" y="0"/>
                        </a:lnTo>
                        <a:close/>
                      </a:path>
                    </a:pathLst>
                  </a:custGeom>
                  <a:grpFill/>
                  <a:ln w="0">
                    <a:noFill/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16" tIns="45708" rIns="91416" bIns="45708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126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799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72" name="Freeform 22"/>
                <p:cNvSpPr>
                  <a:spLocks/>
                </p:cNvSpPr>
                <p:nvPr/>
              </p:nvSpPr>
              <p:spPr bwMode="auto">
                <a:xfrm>
                  <a:off x="-1509499" y="-1334018"/>
                  <a:ext cx="0" cy="0"/>
                </a:xfrm>
                <a:custGeom>
                  <a:avLst/>
                  <a:gdLst>
                    <a:gd name="T0" fmla="*/ 1 w 1"/>
                    <a:gd name="T1" fmla="*/ 0 h 2"/>
                    <a:gd name="T2" fmla="*/ 1 w 1"/>
                    <a:gd name="T3" fmla="*/ 1 h 2"/>
                    <a:gd name="T4" fmla="*/ 0 w 1"/>
                    <a:gd name="T5" fmla="*/ 2 h 2"/>
                    <a:gd name="T6" fmla="*/ 1 w 1"/>
                    <a:gd name="T7" fmla="*/ 1 h 2"/>
                    <a:gd name="T8" fmla="*/ 1 w 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lnTo>
                        <a:pt x="1" y="1"/>
                      </a:lnTo>
                      <a:lnTo>
                        <a:pt x="0" y="2"/>
                      </a:lnTo>
                      <a:lnTo>
                        <a:pt x="1" y="1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16" tIns="45708" rIns="91416" bIns="45708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12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799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3" name="Rounded Rectangle 37"/>
                <p:cNvSpPr/>
                <p:nvPr/>
              </p:nvSpPr>
              <p:spPr>
                <a:xfrm>
                  <a:off x="8159398" y="1716024"/>
                  <a:ext cx="1096994" cy="1096994"/>
                </a:xfrm>
                <a:prstGeom prst="roundRect">
                  <a:avLst/>
                </a:prstGeom>
                <a:solidFill>
                  <a:srgbClr val="595959"/>
                </a:solidFill>
                <a:ln w="57150" cap="flat" cmpd="sng" algn="ctr">
                  <a:solidFill>
                    <a:srgbClr val="FFFFFF"/>
                  </a:solidFill>
                  <a:prstDash val="solid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126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799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75" name="Group 15"/>
                <p:cNvGrpSpPr/>
                <p:nvPr/>
              </p:nvGrpSpPr>
              <p:grpSpPr>
                <a:xfrm>
                  <a:off x="2555436" y="5340760"/>
                  <a:ext cx="769062" cy="1516348"/>
                  <a:chOff x="2554512" y="5341257"/>
                  <a:chExt cx="769262" cy="1516743"/>
                </a:xfrm>
                <a:solidFill>
                  <a:srgbClr val="0779B7">
                    <a:lumMod val="75000"/>
                  </a:srgbClr>
                </a:solidFill>
              </p:grpSpPr>
              <p:sp>
                <p:nvSpPr>
                  <p:cNvPr id="76" name="Right Triangle 2"/>
                  <p:cNvSpPr/>
                  <p:nvPr/>
                </p:nvSpPr>
                <p:spPr>
                  <a:xfrm flipH="1">
                    <a:off x="2554515" y="5341257"/>
                    <a:ext cx="769259" cy="769257"/>
                  </a:xfrm>
                  <a:prstGeom prst="rtTriangl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126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799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7" name="Rectangle 4"/>
                  <p:cNvSpPr/>
                  <p:nvPr/>
                </p:nvSpPr>
                <p:spPr>
                  <a:xfrm>
                    <a:off x="2554512" y="6110513"/>
                    <a:ext cx="769256" cy="747487"/>
                  </a:xfrm>
                  <a:prstGeom prst="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126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799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78" name="Group 17"/>
                <p:cNvGrpSpPr/>
                <p:nvPr/>
              </p:nvGrpSpPr>
              <p:grpSpPr>
                <a:xfrm>
                  <a:off x="4862608" y="3033583"/>
                  <a:ext cx="769059" cy="2307173"/>
                  <a:chOff x="4862285" y="3033479"/>
                  <a:chExt cx="769259" cy="2307774"/>
                </a:xfrm>
                <a:solidFill>
                  <a:srgbClr val="019ADD">
                    <a:lumMod val="75000"/>
                  </a:srgbClr>
                </a:solidFill>
              </p:grpSpPr>
              <p:sp>
                <p:nvSpPr>
                  <p:cNvPr id="79" name="Rectangle 6"/>
                  <p:cNvSpPr/>
                  <p:nvPr/>
                </p:nvSpPr>
                <p:spPr>
                  <a:xfrm>
                    <a:off x="4862287" y="3802738"/>
                    <a:ext cx="769257" cy="1538515"/>
                  </a:xfrm>
                  <a:prstGeom prst="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126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799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0" name="Right Triangle 7"/>
                  <p:cNvSpPr/>
                  <p:nvPr/>
                </p:nvSpPr>
                <p:spPr>
                  <a:xfrm flipH="1">
                    <a:off x="4862285" y="3033479"/>
                    <a:ext cx="769259" cy="769257"/>
                  </a:xfrm>
                  <a:prstGeom prst="rtTriangl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126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799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81" name="Group 19"/>
                <p:cNvGrpSpPr/>
                <p:nvPr/>
              </p:nvGrpSpPr>
              <p:grpSpPr>
                <a:xfrm>
                  <a:off x="7169781" y="726405"/>
                  <a:ext cx="769059" cy="2307174"/>
                  <a:chOff x="7170059" y="725701"/>
                  <a:chExt cx="769259" cy="2307775"/>
                </a:xfrm>
                <a:solidFill>
                  <a:srgbClr val="A7CCDF">
                    <a:lumMod val="75000"/>
                  </a:srgbClr>
                </a:solidFill>
              </p:grpSpPr>
              <p:sp>
                <p:nvSpPr>
                  <p:cNvPr id="82" name="Rectangle 10"/>
                  <p:cNvSpPr/>
                  <p:nvPr/>
                </p:nvSpPr>
                <p:spPr>
                  <a:xfrm>
                    <a:off x="7170061" y="1494961"/>
                    <a:ext cx="769257" cy="1538515"/>
                  </a:xfrm>
                  <a:prstGeom prst="rect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126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799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3" name="Right Triangle 11"/>
                  <p:cNvSpPr/>
                  <p:nvPr/>
                </p:nvSpPr>
                <p:spPr>
                  <a:xfrm flipH="1">
                    <a:off x="7170059" y="725701"/>
                    <a:ext cx="769259" cy="769257"/>
                  </a:xfrm>
                  <a:prstGeom prst="rtTriangle">
                    <a:avLst/>
                  </a:prstGeom>
                  <a:grpFill/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126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799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89" name="Rectangle 12"/>
              <p:cNvSpPr/>
              <p:nvPr/>
            </p:nvSpPr>
            <p:spPr>
              <a:xfrm rot="5400000">
                <a:off x="16386399" y="-207424"/>
                <a:ext cx="1213717" cy="2427435"/>
              </a:xfrm>
              <a:prstGeom prst="rect">
                <a:avLst/>
              </a:prstGeom>
              <a:solidFill>
                <a:srgbClr val="00206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2" name="Right Triangle 11"/>
              <p:cNvSpPr/>
              <p:nvPr/>
            </p:nvSpPr>
            <p:spPr>
              <a:xfrm flipH="1">
                <a:off x="14565821" y="399432"/>
                <a:ext cx="1213720" cy="1213717"/>
              </a:xfrm>
              <a:prstGeom prst="rtTriangle">
                <a:avLst/>
              </a:prstGeom>
              <a:solidFill>
                <a:srgbClr val="5B9BD5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126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799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67" name="Группа 166"/>
          <p:cNvGrpSpPr/>
          <p:nvPr/>
        </p:nvGrpSpPr>
        <p:grpSpPr>
          <a:xfrm>
            <a:off x="3495800" y="10361731"/>
            <a:ext cx="2181666" cy="2162045"/>
            <a:chOff x="7000434" y="1734378"/>
            <a:chExt cx="3233384" cy="3204305"/>
          </a:xfrm>
        </p:grpSpPr>
        <p:grpSp>
          <p:nvGrpSpPr>
            <p:cNvPr id="156" name="Group 85"/>
            <p:cNvGrpSpPr/>
            <p:nvPr/>
          </p:nvGrpSpPr>
          <p:grpSpPr>
            <a:xfrm>
              <a:off x="7048342" y="1734378"/>
              <a:ext cx="3185476" cy="2948502"/>
              <a:chOff x="7046754" y="2160253"/>
              <a:chExt cx="3185476" cy="2948502"/>
            </a:xfrm>
          </p:grpSpPr>
          <p:sp>
            <p:nvSpPr>
              <p:cNvPr id="157" name="Freeform 101"/>
              <p:cNvSpPr>
                <a:spLocks/>
              </p:cNvSpPr>
              <p:nvPr/>
            </p:nvSpPr>
            <p:spPr bwMode="auto">
              <a:xfrm>
                <a:off x="9355730" y="2710154"/>
                <a:ext cx="615221" cy="516481"/>
              </a:xfrm>
              <a:custGeom>
                <a:avLst/>
                <a:gdLst>
                  <a:gd name="T0" fmla="*/ 630 w 809"/>
                  <a:gd name="T1" fmla="*/ 0 h 680"/>
                  <a:gd name="T2" fmla="*/ 694 w 809"/>
                  <a:gd name="T3" fmla="*/ 79 h 680"/>
                  <a:gd name="T4" fmla="*/ 754 w 809"/>
                  <a:gd name="T5" fmla="*/ 157 h 680"/>
                  <a:gd name="T6" fmla="*/ 809 w 809"/>
                  <a:gd name="T7" fmla="*/ 237 h 680"/>
                  <a:gd name="T8" fmla="*/ 82 w 809"/>
                  <a:gd name="T9" fmla="*/ 680 h 680"/>
                  <a:gd name="T10" fmla="*/ 44 w 809"/>
                  <a:gd name="T11" fmla="*/ 606 h 680"/>
                  <a:gd name="T12" fmla="*/ 0 w 809"/>
                  <a:gd name="T13" fmla="*/ 530 h 680"/>
                  <a:gd name="T14" fmla="*/ 630 w 809"/>
                  <a:gd name="T15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9" h="680">
                    <a:moveTo>
                      <a:pt x="630" y="0"/>
                    </a:moveTo>
                    <a:lnTo>
                      <a:pt x="694" y="79"/>
                    </a:lnTo>
                    <a:lnTo>
                      <a:pt x="754" y="157"/>
                    </a:lnTo>
                    <a:lnTo>
                      <a:pt x="809" y="237"/>
                    </a:lnTo>
                    <a:lnTo>
                      <a:pt x="82" y="680"/>
                    </a:lnTo>
                    <a:lnTo>
                      <a:pt x="44" y="606"/>
                    </a:lnTo>
                    <a:lnTo>
                      <a:pt x="0" y="530"/>
                    </a:lnTo>
                    <a:lnTo>
                      <a:pt x="630" y="0"/>
                    </a:lnTo>
                    <a:close/>
                  </a:path>
                </a:pathLst>
              </a:custGeom>
              <a:solidFill>
                <a:srgbClr val="019AD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Freeform 102"/>
              <p:cNvSpPr>
                <a:spLocks/>
              </p:cNvSpPr>
              <p:nvPr/>
            </p:nvSpPr>
            <p:spPr bwMode="auto">
              <a:xfrm>
                <a:off x="9455988" y="3006371"/>
                <a:ext cx="669907" cy="373690"/>
              </a:xfrm>
              <a:custGeom>
                <a:avLst/>
                <a:gdLst>
                  <a:gd name="T0" fmla="*/ 770 w 883"/>
                  <a:gd name="T1" fmla="*/ 0 h 491"/>
                  <a:gd name="T2" fmla="*/ 813 w 883"/>
                  <a:gd name="T3" fmla="*/ 85 h 491"/>
                  <a:gd name="T4" fmla="*/ 850 w 883"/>
                  <a:gd name="T5" fmla="*/ 169 h 491"/>
                  <a:gd name="T6" fmla="*/ 883 w 883"/>
                  <a:gd name="T7" fmla="*/ 252 h 491"/>
                  <a:gd name="T8" fmla="*/ 33 w 883"/>
                  <a:gd name="T9" fmla="*/ 491 h 491"/>
                  <a:gd name="T10" fmla="*/ 17 w 883"/>
                  <a:gd name="T11" fmla="*/ 445 h 491"/>
                  <a:gd name="T12" fmla="*/ 0 w 883"/>
                  <a:gd name="T13" fmla="*/ 398 h 491"/>
                  <a:gd name="T14" fmla="*/ 770 w 883"/>
                  <a:gd name="T15" fmla="*/ 0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3" h="491">
                    <a:moveTo>
                      <a:pt x="770" y="0"/>
                    </a:moveTo>
                    <a:lnTo>
                      <a:pt x="813" y="85"/>
                    </a:lnTo>
                    <a:lnTo>
                      <a:pt x="850" y="169"/>
                    </a:lnTo>
                    <a:lnTo>
                      <a:pt x="883" y="252"/>
                    </a:lnTo>
                    <a:lnTo>
                      <a:pt x="33" y="491"/>
                    </a:lnTo>
                    <a:lnTo>
                      <a:pt x="17" y="445"/>
                    </a:lnTo>
                    <a:lnTo>
                      <a:pt x="0" y="398"/>
                    </a:lnTo>
                    <a:lnTo>
                      <a:pt x="770" y="0"/>
                    </a:lnTo>
                    <a:close/>
                  </a:path>
                </a:pathLst>
              </a:custGeom>
              <a:solidFill>
                <a:srgbClr val="019AD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Freeform 103"/>
              <p:cNvSpPr>
                <a:spLocks/>
              </p:cNvSpPr>
              <p:nvPr/>
            </p:nvSpPr>
            <p:spPr bwMode="auto">
              <a:xfrm>
                <a:off x="7046754" y="2160253"/>
                <a:ext cx="2685704" cy="2948502"/>
              </a:xfrm>
              <a:custGeom>
                <a:avLst/>
                <a:gdLst>
                  <a:gd name="T0" fmla="*/ 2287 w 3537"/>
                  <a:gd name="T1" fmla="*/ 8 h 3882"/>
                  <a:gd name="T2" fmla="*/ 2647 w 3537"/>
                  <a:gd name="T3" fmla="*/ 77 h 3882"/>
                  <a:gd name="T4" fmla="*/ 2983 w 3537"/>
                  <a:gd name="T5" fmla="*/ 209 h 3882"/>
                  <a:gd name="T6" fmla="*/ 3248 w 3537"/>
                  <a:gd name="T7" fmla="*/ 360 h 3882"/>
                  <a:gd name="T8" fmla="*/ 3471 w 3537"/>
                  <a:gd name="T9" fmla="*/ 528 h 3882"/>
                  <a:gd name="T10" fmla="*/ 2883 w 3537"/>
                  <a:gd name="T11" fmla="*/ 1042 h 3882"/>
                  <a:gd name="T12" fmla="*/ 2692 w 3537"/>
                  <a:gd name="T13" fmla="*/ 876 h 3882"/>
                  <a:gd name="T14" fmla="*/ 2478 w 3537"/>
                  <a:gd name="T15" fmla="*/ 752 h 3882"/>
                  <a:gd name="T16" fmla="*/ 2249 w 3537"/>
                  <a:gd name="T17" fmla="*/ 671 h 3882"/>
                  <a:gd name="T18" fmla="*/ 2012 w 3537"/>
                  <a:gd name="T19" fmla="*/ 628 h 3882"/>
                  <a:gd name="T20" fmla="*/ 1777 w 3537"/>
                  <a:gd name="T21" fmla="*/ 621 h 3882"/>
                  <a:gd name="T22" fmla="*/ 1553 w 3537"/>
                  <a:gd name="T23" fmla="*/ 647 h 3882"/>
                  <a:gd name="T24" fmla="*/ 1347 w 3537"/>
                  <a:gd name="T25" fmla="*/ 703 h 3882"/>
                  <a:gd name="T26" fmla="*/ 1198 w 3537"/>
                  <a:gd name="T27" fmla="*/ 768 h 3882"/>
                  <a:gd name="T28" fmla="*/ 1036 w 3537"/>
                  <a:gd name="T29" fmla="*/ 863 h 3882"/>
                  <a:gd name="T30" fmla="*/ 873 w 3537"/>
                  <a:gd name="T31" fmla="*/ 986 h 3882"/>
                  <a:gd name="T32" fmla="*/ 714 w 3537"/>
                  <a:gd name="T33" fmla="*/ 1138 h 3882"/>
                  <a:gd name="T34" fmla="*/ 570 w 3537"/>
                  <a:gd name="T35" fmla="*/ 1316 h 3882"/>
                  <a:gd name="T36" fmla="*/ 448 w 3537"/>
                  <a:gd name="T37" fmla="*/ 1522 h 3882"/>
                  <a:gd name="T38" fmla="*/ 356 w 3537"/>
                  <a:gd name="T39" fmla="*/ 1754 h 3882"/>
                  <a:gd name="T40" fmla="*/ 305 w 3537"/>
                  <a:gd name="T41" fmla="*/ 2011 h 3882"/>
                  <a:gd name="T42" fmla="*/ 302 w 3537"/>
                  <a:gd name="T43" fmla="*/ 2293 h 3882"/>
                  <a:gd name="T44" fmla="*/ 354 w 3537"/>
                  <a:gd name="T45" fmla="*/ 2598 h 3882"/>
                  <a:gd name="T46" fmla="*/ 457 w 3537"/>
                  <a:gd name="T47" fmla="*/ 2892 h 3882"/>
                  <a:gd name="T48" fmla="*/ 591 w 3537"/>
                  <a:gd name="T49" fmla="*/ 3134 h 3882"/>
                  <a:gd name="T50" fmla="*/ 750 w 3537"/>
                  <a:gd name="T51" fmla="*/ 3332 h 3882"/>
                  <a:gd name="T52" fmla="*/ 924 w 3537"/>
                  <a:gd name="T53" fmla="*/ 3493 h 3882"/>
                  <a:gd name="T54" fmla="*/ 1106 w 3537"/>
                  <a:gd name="T55" fmla="*/ 3619 h 3882"/>
                  <a:gd name="T56" fmla="*/ 1288 w 3537"/>
                  <a:gd name="T57" fmla="*/ 3714 h 3882"/>
                  <a:gd name="T58" fmla="*/ 1462 w 3537"/>
                  <a:gd name="T59" fmla="*/ 3783 h 3882"/>
                  <a:gd name="T60" fmla="*/ 1619 w 3537"/>
                  <a:gd name="T61" fmla="*/ 3830 h 3882"/>
                  <a:gd name="T62" fmla="*/ 1751 w 3537"/>
                  <a:gd name="T63" fmla="*/ 3859 h 3882"/>
                  <a:gd name="T64" fmla="*/ 1851 w 3537"/>
                  <a:gd name="T65" fmla="*/ 3876 h 3882"/>
                  <a:gd name="T66" fmla="*/ 1908 w 3537"/>
                  <a:gd name="T67" fmla="*/ 3881 h 3882"/>
                  <a:gd name="T68" fmla="*/ 1826 w 3537"/>
                  <a:gd name="T69" fmla="*/ 3882 h 3882"/>
                  <a:gd name="T70" fmla="*/ 1548 w 3537"/>
                  <a:gd name="T71" fmla="*/ 3853 h 3882"/>
                  <a:gd name="T72" fmla="*/ 1274 w 3537"/>
                  <a:gd name="T73" fmla="*/ 3783 h 3882"/>
                  <a:gd name="T74" fmla="*/ 1012 w 3537"/>
                  <a:gd name="T75" fmla="*/ 3671 h 3882"/>
                  <a:gd name="T76" fmla="*/ 767 w 3537"/>
                  <a:gd name="T77" fmla="*/ 3518 h 3882"/>
                  <a:gd name="T78" fmla="*/ 546 w 3537"/>
                  <a:gd name="T79" fmla="*/ 3326 h 3882"/>
                  <a:gd name="T80" fmla="*/ 355 w 3537"/>
                  <a:gd name="T81" fmla="*/ 3096 h 3882"/>
                  <a:gd name="T82" fmla="*/ 199 w 3537"/>
                  <a:gd name="T83" fmla="*/ 2829 h 3882"/>
                  <a:gd name="T84" fmla="*/ 84 w 3537"/>
                  <a:gd name="T85" fmla="*/ 2523 h 3882"/>
                  <a:gd name="T86" fmla="*/ 17 w 3537"/>
                  <a:gd name="T87" fmla="*/ 2184 h 3882"/>
                  <a:gd name="T88" fmla="*/ 3 w 3537"/>
                  <a:gd name="T89" fmla="*/ 1825 h 3882"/>
                  <a:gd name="T90" fmla="*/ 56 w 3537"/>
                  <a:gd name="T91" fmla="*/ 1498 h 3882"/>
                  <a:gd name="T92" fmla="*/ 174 w 3537"/>
                  <a:gd name="T93" fmla="*/ 1187 h 3882"/>
                  <a:gd name="T94" fmla="*/ 350 w 3537"/>
                  <a:gd name="T95" fmla="*/ 900 h 3882"/>
                  <a:gd name="T96" fmla="*/ 573 w 3537"/>
                  <a:gd name="T97" fmla="*/ 642 h 3882"/>
                  <a:gd name="T98" fmla="*/ 839 w 3537"/>
                  <a:gd name="T99" fmla="*/ 418 h 3882"/>
                  <a:gd name="T100" fmla="*/ 1138 w 3537"/>
                  <a:gd name="T101" fmla="*/ 236 h 3882"/>
                  <a:gd name="T102" fmla="*/ 1465 w 3537"/>
                  <a:gd name="T103" fmla="*/ 101 h 3882"/>
                  <a:gd name="T104" fmla="*/ 1810 w 3537"/>
                  <a:gd name="T105" fmla="*/ 21 h 3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537" h="3882">
                    <a:moveTo>
                      <a:pt x="2047" y="0"/>
                    </a:moveTo>
                    <a:lnTo>
                      <a:pt x="2166" y="0"/>
                    </a:lnTo>
                    <a:lnTo>
                      <a:pt x="2287" y="8"/>
                    </a:lnTo>
                    <a:lnTo>
                      <a:pt x="2407" y="22"/>
                    </a:lnTo>
                    <a:lnTo>
                      <a:pt x="2528" y="45"/>
                    </a:lnTo>
                    <a:lnTo>
                      <a:pt x="2647" y="77"/>
                    </a:lnTo>
                    <a:lnTo>
                      <a:pt x="2767" y="115"/>
                    </a:lnTo>
                    <a:lnTo>
                      <a:pt x="2885" y="163"/>
                    </a:lnTo>
                    <a:lnTo>
                      <a:pt x="2983" y="209"/>
                    </a:lnTo>
                    <a:lnTo>
                      <a:pt x="3076" y="257"/>
                    </a:lnTo>
                    <a:lnTo>
                      <a:pt x="3164" y="307"/>
                    </a:lnTo>
                    <a:lnTo>
                      <a:pt x="3248" y="360"/>
                    </a:lnTo>
                    <a:lnTo>
                      <a:pt x="3327" y="414"/>
                    </a:lnTo>
                    <a:lnTo>
                      <a:pt x="3401" y="471"/>
                    </a:lnTo>
                    <a:lnTo>
                      <a:pt x="3471" y="528"/>
                    </a:lnTo>
                    <a:lnTo>
                      <a:pt x="3537" y="587"/>
                    </a:lnTo>
                    <a:lnTo>
                      <a:pt x="2939" y="1108"/>
                    </a:lnTo>
                    <a:lnTo>
                      <a:pt x="2883" y="1042"/>
                    </a:lnTo>
                    <a:lnTo>
                      <a:pt x="2823" y="981"/>
                    </a:lnTo>
                    <a:lnTo>
                      <a:pt x="2759" y="925"/>
                    </a:lnTo>
                    <a:lnTo>
                      <a:pt x="2692" y="876"/>
                    </a:lnTo>
                    <a:lnTo>
                      <a:pt x="2623" y="830"/>
                    </a:lnTo>
                    <a:lnTo>
                      <a:pt x="2552" y="788"/>
                    </a:lnTo>
                    <a:lnTo>
                      <a:pt x="2478" y="752"/>
                    </a:lnTo>
                    <a:lnTo>
                      <a:pt x="2403" y="720"/>
                    </a:lnTo>
                    <a:lnTo>
                      <a:pt x="2327" y="694"/>
                    </a:lnTo>
                    <a:lnTo>
                      <a:pt x="2249" y="671"/>
                    </a:lnTo>
                    <a:lnTo>
                      <a:pt x="2170" y="652"/>
                    </a:lnTo>
                    <a:lnTo>
                      <a:pt x="2091" y="638"/>
                    </a:lnTo>
                    <a:lnTo>
                      <a:pt x="2012" y="628"/>
                    </a:lnTo>
                    <a:lnTo>
                      <a:pt x="1933" y="622"/>
                    </a:lnTo>
                    <a:lnTo>
                      <a:pt x="1854" y="620"/>
                    </a:lnTo>
                    <a:lnTo>
                      <a:pt x="1777" y="621"/>
                    </a:lnTo>
                    <a:lnTo>
                      <a:pt x="1700" y="626"/>
                    </a:lnTo>
                    <a:lnTo>
                      <a:pt x="1625" y="635"/>
                    </a:lnTo>
                    <a:lnTo>
                      <a:pt x="1553" y="647"/>
                    </a:lnTo>
                    <a:lnTo>
                      <a:pt x="1481" y="662"/>
                    </a:lnTo>
                    <a:lnTo>
                      <a:pt x="1413" y="681"/>
                    </a:lnTo>
                    <a:lnTo>
                      <a:pt x="1347" y="703"/>
                    </a:lnTo>
                    <a:lnTo>
                      <a:pt x="1298" y="720"/>
                    </a:lnTo>
                    <a:lnTo>
                      <a:pt x="1249" y="743"/>
                    </a:lnTo>
                    <a:lnTo>
                      <a:pt x="1198" y="768"/>
                    </a:lnTo>
                    <a:lnTo>
                      <a:pt x="1144" y="796"/>
                    </a:lnTo>
                    <a:lnTo>
                      <a:pt x="1091" y="827"/>
                    </a:lnTo>
                    <a:lnTo>
                      <a:pt x="1036" y="863"/>
                    </a:lnTo>
                    <a:lnTo>
                      <a:pt x="981" y="901"/>
                    </a:lnTo>
                    <a:lnTo>
                      <a:pt x="928" y="942"/>
                    </a:lnTo>
                    <a:lnTo>
                      <a:pt x="873" y="986"/>
                    </a:lnTo>
                    <a:lnTo>
                      <a:pt x="820" y="1033"/>
                    </a:lnTo>
                    <a:lnTo>
                      <a:pt x="766" y="1084"/>
                    </a:lnTo>
                    <a:lnTo>
                      <a:pt x="714" y="1138"/>
                    </a:lnTo>
                    <a:lnTo>
                      <a:pt x="664" y="1194"/>
                    </a:lnTo>
                    <a:lnTo>
                      <a:pt x="616" y="1254"/>
                    </a:lnTo>
                    <a:lnTo>
                      <a:pt x="570" y="1316"/>
                    </a:lnTo>
                    <a:lnTo>
                      <a:pt x="527" y="1382"/>
                    </a:lnTo>
                    <a:lnTo>
                      <a:pt x="486" y="1451"/>
                    </a:lnTo>
                    <a:lnTo>
                      <a:pt x="448" y="1522"/>
                    </a:lnTo>
                    <a:lnTo>
                      <a:pt x="414" y="1596"/>
                    </a:lnTo>
                    <a:lnTo>
                      <a:pt x="383" y="1673"/>
                    </a:lnTo>
                    <a:lnTo>
                      <a:pt x="356" y="1754"/>
                    </a:lnTo>
                    <a:lnTo>
                      <a:pt x="335" y="1836"/>
                    </a:lnTo>
                    <a:lnTo>
                      <a:pt x="317" y="1923"/>
                    </a:lnTo>
                    <a:lnTo>
                      <a:pt x="305" y="2011"/>
                    </a:lnTo>
                    <a:lnTo>
                      <a:pt x="298" y="2102"/>
                    </a:lnTo>
                    <a:lnTo>
                      <a:pt x="297" y="2196"/>
                    </a:lnTo>
                    <a:lnTo>
                      <a:pt x="302" y="2293"/>
                    </a:lnTo>
                    <a:lnTo>
                      <a:pt x="312" y="2392"/>
                    </a:lnTo>
                    <a:lnTo>
                      <a:pt x="330" y="2494"/>
                    </a:lnTo>
                    <a:lnTo>
                      <a:pt x="354" y="2598"/>
                    </a:lnTo>
                    <a:lnTo>
                      <a:pt x="384" y="2705"/>
                    </a:lnTo>
                    <a:lnTo>
                      <a:pt x="419" y="2802"/>
                    </a:lnTo>
                    <a:lnTo>
                      <a:pt x="457" y="2892"/>
                    </a:lnTo>
                    <a:lnTo>
                      <a:pt x="499" y="2977"/>
                    </a:lnTo>
                    <a:lnTo>
                      <a:pt x="543" y="3059"/>
                    </a:lnTo>
                    <a:lnTo>
                      <a:pt x="591" y="3134"/>
                    </a:lnTo>
                    <a:lnTo>
                      <a:pt x="641" y="3205"/>
                    </a:lnTo>
                    <a:lnTo>
                      <a:pt x="695" y="3271"/>
                    </a:lnTo>
                    <a:lnTo>
                      <a:pt x="750" y="3332"/>
                    </a:lnTo>
                    <a:lnTo>
                      <a:pt x="807" y="3391"/>
                    </a:lnTo>
                    <a:lnTo>
                      <a:pt x="864" y="3443"/>
                    </a:lnTo>
                    <a:lnTo>
                      <a:pt x="924" y="3493"/>
                    </a:lnTo>
                    <a:lnTo>
                      <a:pt x="984" y="3538"/>
                    </a:lnTo>
                    <a:lnTo>
                      <a:pt x="1045" y="3580"/>
                    </a:lnTo>
                    <a:lnTo>
                      <a:pt x="1106" y="3619"/>
                    </a:lnTo>
                    <a:lnTo>
                      <a:pt x="1167" y="3653"/>
                    </a:lnTo>
                    <a:lnTo>
                      <a:pt x="1228" y="3685"/>
                    </a:lnTo>
                    <a:lnTo>
                      <a:pt x="1288" y="3714"/>
                    </a:lnTo>
                    <a:lnTo>
                      <a:pt x="1348" y="3740"/>
                    </a:lnTo>
                    <a:lnTo>
                      <a:pt x="1405" y="3762"/>
                    </a:lnTo>
                    <a:lnTo>
                      <a:pt x="1462" y="3783"/>
                    </a:lnTo>
                    <a:lnTo>
                      <a:pt x="1517" y="3801"/>
                    </a:lnTo>
                    <a:lnTo>
                      <a:pt x="1569" y="3817"/>
                    </a:lnTo>
                    <a:lnTo>
                      <a:pt x="1619" y="3830"/>
                    </a:lnTo>
                    <a:lnTo>
                      <a:pt x="1666" y="3841"/>
                    </a:lnTo>
                    <a:lnTo>
                      <a:pt x="1711" y="3851"/>
                    </a:lnTo>
                    <a:lnTo>
                      <a:pt x="1751" y="3859"/>
                    </a:lnTo>
                    <a:lnTo>
                      <a:pt x="1788" y="3867"/>
                    </a:lnTo>
                    <a:lnTo>
                      <a:pt x="1821" y="3872"/>
                    </a:lnTo>
                    <a:lnTo>
                      <a:pt x="1851" y="3876"/>
                    </a:lnTo>
                    <a:lnTo>
                      <a:pt x="1875" y="3878"/>
                    </a:lnTo>
                    <a:lnTo>
                      <a:pt x="1894" y="3879"/>
                    </a:lnTo>
                    <a:lnTo>
                      <a:pt x="1908" y="3881"/>
                    </a:lnTo>
                    <a:lnTo>
                      <a:pt x="1917" y="3882"/>
                    </a:lnTo>
                    <a:lnTo>
                      <a:pt x="1921" y="3882"/>
                    </a:lnTo>
                    <a:lnTo>
                      <a:pt x="1826" y="3882"/>
                    </a:lnTo>
                    <a:lnTo>
                      <a:pt x="1733" y="3877"/>
                    </a:lnTo>
                    <a:lnTo>
                      <a:pt x="1641" y="3868"/>
                    </a:lnTo>
                    <a:lnTo>
                      <a:pt x="1548" y="3853"/>
                    </a:lnTo>
                    <a:lnTo>
                      <a:pt x="1455" y="3834"/>
                    </a:lnTo>
                    <a:lnTo>
                      <a:pt x="1363" y="3811"/>
                    </a:lnTo>
                    <a:lnTo>
                      <a:pt x="1274" y="3783"/>
                    </a:lnTo>
                    <a:lnTo>
                      <a:pt x="1185" y="3750"/>
                    </a:lnTo>
                    <a:lnTo>
                      <a:pt x="1097" y="3713"/>
                    </a:lnTo>
                    <a:lnTo>
                      <a:pt x="1012" y="3671"/>
                    </a:lnTo>
                    <a:lnTo>
                      <a:pt x="928" y="3624"/>
                    </a:lnTo>
                    <a:lnTo>
                      <a:pt x="846" y="3573"/>
                    </a:lnTo>
                    <a:lnTo>
                      <a:pt x="767" y="3518"/>
                    </a:lnTo>
                    <a:lnTo>
                      <a:pt x="691" y="3458"/>
                    </a:lnTo>
                    <a:lnTo>
                      <a:pt x="617" y="3395"/>
                    </a:lnTo>
                    <a:lnTo>
                      <a:pt x="546" y="3326"/>
                    </a:lnTo>
                    <a:lnTo>
                      <a:pt x="479" y="3254"/>
                    </a:lnTo>
                    <a:lnTo>
                      <a:pt x="415" y="3177"/>
                    </a:lnTo>
                    <a:lnTo>
                      <a:pt x="355" y="3096"/>
                    </a:lnTo>
                    <a:lnTo>
                      <a:pt x="299" y="3011"/>
                    </a:lnTo>
                    <a:lnTo>
                      <a:pt x="247" y="2921"/>
                    </a:lnTo>
                    <a:lnTo>
                      <a:pt x="199" y="2829"/>
                    </a:lnTo>
                    <a:lnTo>
                      <a:pt x="155" y="2731"/>
                    </a:lnTo>
                    <a:lnTo>
                      <a:pt x="117" y="2629"/>
                    </a:lnTo>
                    <a:lnTo>
                      <a:pt x="84" y="2523"/>
                    </a:lnTo>
                    <a:lnTo>
                      <a:pt x="56" y="2414"/>
                    </a:lnTo>
                    <a:lnTo>
                      <a:pt x="33" y="2301"/>
                    </a:lnTo>
                    <a:lnTo>
                      <a:pt x="17" y="2184"/>
                    </a:lnTo>
                    <a:lnTo>
                      <a:pt x="5" y="2061"/>
                    </a:lnTo>
                    <a:lnTo>
                      <a:pt x="0" y="1937"/>
                    </a:lnTo>
                    <a:lnTo>
                      <a:pt x="3" y="1825"/>
                    </a:lnTo>
                    <a:lnTo>
                      <a:pt x="13" y="1714"/>
                    </a:lnTo>
                    <a:lnTo>
                      <a:pt x="31" y="1605"/>
                    </a:lnTo>
                    <a:lnTo>
                      <a:pt x="56" y="1498"/>
                    </a:lnTo>
                    <a:lnTo>
                      <a:pt x="89" y="1392"/>
                    </a:lnTo>
                    <a:lnTo>
                      <a:pt x="129" y="1289"/>
                    </a:lnTo>
                    <a:lnTo>
                      <a:pt x="174" y="1187"/>
                    </a:lnTo>
                    <a:lnTo>
                      <a:pt x="227" y="1088"/>
                    </a:lnTo>
                    <a:lnTo>
                      <a:pt x="285" y="993"/>
                    </a:lnTo>
                    <a:lnTo>
                      <a:pt x="350" y="900"/>
                    </a:lnTo>
                    <a:lnTo>
                      <a:pt x="419" y="810"/>
                    </a:lnTo>
                    <a:lnTo>
                      <a:pt x="494" y="724"/>
                    </a:lnTo>
                    <a:lnTo>
                      <a:pt x="573" y="642"/>
                    </a:lnTo>
                    <a:lnTo>
                      <a:pt x="658" y="563"/>
                    </a:lnTo>
                    <a:lnTo>
                      <a:pt x="746" y="488"/>
                    </a:lnTo>
                    <a:lnTo>
                      <a:pt x="839" y="418"/>
                    </a:lnTo>
                    <a:lnTo>
                      <a:pt x="935" y="353"/>
                    </a:lnTo>
                    <a:lnTo>
                      <a:pt x="1035" y="292"/>
                    </a:lnTo>
                    <a:lnTo>
                      <a:pt x="1138" y="236"/>
                    </a:lnTo>
                    <a:lnTo>
                      <a:pt x="1245" y="185"/>
                    </a:lnTo>
                    <a:lnTo>
                      <a:pt x="1353" y="140"/>
                    </a:lnTo>
                    <a:lnTo>
                      <a:pt x="1465" y="101"/>
                    </a:lnTo>
                    <a:lnTo>
                      <a:pt x="1578" y="68"/>
                    </a:lnTo>
                    <a:lnTo>
                      <a:pt x="1693" y="41"/>
                    </a:lnTo>
                    <a:lnTo>
                      <a:pt x="1810" y="21"/>
                    </a:lnTo>
                    <a:lnTo>
                      <a:pt x="1928" y="7"/>
                    </a:lnTo>
                    <a:lnTo>
                      <a:pt x="2047" y="0"/>
                    </a:ln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Freeform 104"/>
              <p:cNvSpPr>
                <a:spLocks/>
              </p:cNvSpPr>
              <p:nvPr/>
            </p:nvSpPr>
            <p:spPr bwMode="auto">
              <a:xfrm>
                <a:off x="9513713" y="3325374"/>
                <a:ext cx="695731" cy="247608"/>
              </a:xfrm>
              <a:custGeom>
                <a:avLst/>
                <a:gdLst>
                  <a:gd name="T0" fmla="*/ 863 w 916"/>
                  <a:gd name="T1" fmla="*/ 0 h 324"/>
                  <a:gd name="T2" fmla="*/ 885 w 916"/>
                  <a:gd name="T3" fmla="*/ 81 h 324"/>
                  <a:gd name="T4" fmla="*/ 902 w 916"/>
                  <a:gd name="T5" fmla="*/ 160 h 324"/>
                  <a:gd name="T6" fmla="*/ 916 w 916"/>
                  <a:gd name="T7" fmla="*/ 233 h 324"/>
                  <a:gd name="T8" fmla="*/ 15 w 916"/>
                  <a:gd name="T9" fmla="*/ 324 h 324"/>
                  <a:gd name="T10" fmla="*/ 9 w 916"/>
                  <a:gd name="T11" fmla="*/ 281 h 324"/>
                  <a:gd name="T12" fmla="*/ 0 w 916"/>
                  <a:gd name="T13" fmla="*/ 234 h 324"/>
                  <a:gd name="T14" fmla="*/ 863 w 916"/>
                  <a:gd name="T15" fmla="*/ 0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6" h="324">
                    <a:moveTo>
                      <a:pt x="863" y="0"/>
                    </a:moveTo>
                    <a:lnTo>
                      <a:pt x="885" y="81"/>
                    </a:lnTo>
                    <a:lnTo>
                      <a:pt x="902" y="160"/>
                    </a:lnTo>
                    <a:lnTo>
                      <a:pt x="916" y="233"/>
                    </a:lnTo>
                    <a:lnTo>
                      <a:pt x="15" y="324"/>
                    </a:lnTo>
                    <a:lnTo>
                      <a:pt x="9" y="281"/>
                    </a:lnTo>
                    <a:lnTo>
                      <a:pt x="0" y="234"/>
                    </a:lnTo>
                    <a:lnTo>
                      <a:pt x="863" y="0"/>
                    </a:lnTo>
                    <a:close/>
                  </a:path>
                </a:pathLst>
              </a:custGeom>
              <a:solidFill>
                <a:srgbClr val="019AD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Freeform 105"/>
              <p:cNvSpPr>
                <a:spLocks/>
              </p:cNvSpPr>
              <p:nvPr/>
            </p:nvSpPr>
            <p:spPr bwMode="auto">
              <a:xfrm>
                <a:off x="9530423" y="3633744"/>
                <a:ext cx="701807" cy="133678"/>
              </a:xfrm>
              <a:custGeom>
                <a:avLst/>
                <a:gdLst>
                  <a:gd name="T0" fmla="*/ 917 w 924"/>
                  <a:gd name="T1" fmla="*/ 0 h 177"/>
                  <a:gd name="T2" fmla="*/ 921 w 924"/>
                  <a:gd name="T3" fmla="*/ 45 h 177"/>
                  <a:gd name="T4" fmla="*/ 922 w 924"/>
                  <a:gd name="T5" fmla="*/ 83 h 177"/>
                  <a:gd name="T6" fmla="*/ 924 w 924"/>
                  <a:gd name="T7" fmla="*/ 116 h 177"/>
                  <a:gd name="T8" fmla="*/ 924 w 924"/>
                  <a:gd name="T9" fmla="*/ 143 h 177"/>
                  <a:gd name="T10" fmla="*/ 924 w 924"/>
                  <a:gd name="T11" fmla="*/ 162 h 177"/>
                  <a:gd name="T12" fmla="*/ 924 w 924"/>
                  <a:gd name="T13" fmla="*/ 173 h 177"/>
                  <a:gd name="T14" fmla="*/ 924 w 924"/>
                  <a:gd name="T15" fmla="*/ 177 h 177"/>
                  <a:gd name="T16" fmla="*/ 0 w 924"/>
                  <a:gd name="T17" fmla="*/ 171 h 177"/>
                  <a:gd name="T18" fmla="*/ 0 w 924"/>
                  <a:gd name="T19" fmla="*/ 167 h 177"/>
                  <a:gd name="T20" fmla="*/ 1 w 924"/>
                  <a:gd name="T21" fmla="*/ 154 h 177"/>
                  <a:gd name="T22" fmla="*/ 2 w 924"/>
                  <a:gd name="T23" fmla="*/ 135 h 177"/>
                  <a:gd name="T24" fmla="*/ 3 w 924"/>
                  <a:gd name="T25" fmla="*/ 107 h 177"/>
                  <a:gd name="T26" fmla="*/ 3 w 924"/>
                  <a:gd name="T27" fmla="*/ 73 h 177"/>
                  <a:gd name="T28" fmla="*/ 917 w 924"/>
                  <a:gd name="T29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24" h="177">
                    <a:moveTo>
                      <a:pt x="917" y="0"/>
                    </a:moveTo>
                    <a:lnTo>
                      <a:pt x="921" y="45"/>
                    </a:lnTo>
                    <a:lnTo>
                      <a:pt x="922" y="83"/>
                    </a:lnTo>
                    <a:lnTo>
                      <a:pt x="924" y="116"/>
                    </a:lnTo>
                    <a:lnTo>
                      <a:pt x="924" y="143"/>
                    </a:lnTo>
                    <a:lnTo>
                      <a:pt x="924" y="162"/>
                    </a:lnTo>
                    <a:lnTo>
                      <a:pt x="924" y="173"/>
                    </a:lnTo>
                    <a:lnTo>
                      <a:pt x="924" y="177"/>
                    </a:lnTo>
                    <a:lnTo>
                      <a:pt x="0" y="171"/>
                    </a:lnTo>
                    <a:lnTo>
                      <a:pt x="0" y="167"/>
                    </a:lnTo>
                    <a:lnTo>
                      <a:pt x="1" y="154"/>
                    </a:lnTo>
                    <a:lnTo>
                      <a:pt x="2" y="135"/>
                    </a:lnTo>
                    <a:lnTo>
                      <a:pt x="3" y="107"/>
                    </a:lnTo>
                    <a:lnTo>
                      <a:pt x="3" y="73"/>
                    </a:lnTo>
                    <a:lnTo>
                      <a:pt x="917" y="0"/>
                    </a:lnTo>
                    <a:close/>
                  </a:path>
                </a:pathLst>
              </a:custGeom>
              <a:solidFill>
                <a:srgbClr val="019AD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2" name="Group 111"/>
            <p:cNvGrpSpPr/>
            <p:nvPr/>
          </p:nvGrpSpPr>
          <p:grpSpPr>
            <a:xfrm>
              <a:off x="7000434" y="1984653"/>
              <a:ext cx="2954030" cy="2954030"/>
              <a:chOff x="6943302" y="2309948"/>
              <a:chExt cx="2954030" cy="2954030"/>
            </a:xfrm>
          </p:grpSpPr>
          <p:grpSp>
            <p:nvGrpSpPr>
              <p:cNvPr id="163" name="Group 112"/>
              <p:cNvGrpSpPr/>
              <p:nvPr/>
            </p:nvGrpSpPr>
            <p:grpSpPr>
              <a:xfrm rot="12019604">
                <a:off x="7548377" y="3334687"/>
                <a:ext cx="1092207" cy="1601093"/>
                <a:chOff x="7846496" y="2822193"/>
                <a:chExt cx="1092207" cy="1601093"/>
              </a:xfrm>
            </p:grpSpPr>
            <p:sp>
              <p:nvSpPr>
                <p:cNvPr id="165" name="Freeform 114"/>
                <p:cNvSpPr>
                  <a:spLocks/>
                </p:cNvSpPr>
                <p:nvPr/>
              </p:nvSpPr>
              <p:spPr bwMode="auto">
                <a:xfrm>
                  <a:off x="7846496" y="2822193"/>
                  <a:ext cx="1092207" cy="1601093"/>
                </a:xfrm>
                <a:custGeom>
                  <a:avLst/>
                  <a:gdLst>
                    <a:gd name="T0" fmla="*/ 1438 w 1438"/>
                    <a:gd name="T1" fmla="*/ 0 h 2107"/>
                    <a:gd name="T2" fmla="*/ 943 w 1438"/>
                    <a:gd name="T3" fmla="*/ 1710 h 2107"/>
                    <a:gd name="T4" fmla="*/ 930 w 1438"/>
                    <a:gd name="T5" fmla="*/ 1766 h 2107"/>
                    <a:gd name="T6" fmla="*/ 912 w 1438"/>
                    <a:gd name="T7" fmla="*/ 1818 h 2107"/>
                    <a:gd name="T8" fmla="*/ 887 w 1438"/>
                    <a:gd name="T9" fmla="*/ 1868 h 2107"/>
                    <a:gd name="T10" fmla="*/ 858 w 1438"/>
                    <a:gd name="T11" fmla="*/ 1914 h 2107"/>
                    <a:gd name="T12" fmla="*/ 823 w 1438"/>
                    <a:gd name="T13" fmla="*/ 1956 h 2107"/>
                    <a:gd name="T14" fmla="*/ 784 w 1438"/>
                    <a:gd name="T15" fmla="*/ 1994 h 2107"/>
                    <a:gd name="T16" fmla="*/ 739 w 1438"/>
                    <a:gd name="T17" fmla="*/ 2027 h 2107"/>
                    <a:gd name="T18" fmla="*/ 692 w 1438"/>
                    <a:gd name="T19" fmla="*/ 2055 h 2107"/>
                    <a:gd name="T20" fmla="*/ 642 w 1438"/>
                    <a:gd name="T21" fmla="*/ 2078 h 2107"/>
                    <a:gd name="T22" fmla="*/ 589 w 1438"/>
                    <a:gd name="T23" fmla="*/ 2094 h 2107"/>
                    <a:gd name="T24" fmla="*/ 533 w 1438"/>
                    <a:gd name="T25" fmla="*/ 2105 h 2107"/>
                    <a:gd name="T26" fmla="*/ 474 w 1438"/>
                    <a:gd name="T27" fmla="*/ 2107 h 2107"/>
                    <a:gd name="T28" fmla="*/ 415 w 1438"/>
                    <a:gd name="T29" fmla="*/ 2103 h 2107"/>
                    <a:gd name="T30" fmla="*/ 357 w 1438"/>
                    <a:gd name="T31" fmla="*/ 2093 h 2107"/>
                    <a:gd name="T32" fmla="*/ 303 w 1438"/>
                    <a:gd name="T33" fmla="*/ 2075 h 2107"/>
                    <a:gd name="T34" fmla="*/ 252 w 1438"/>
                    <a:gd name="T35" fmla="*/ 2052 h 2107"/>
                    <a:gd name="T36" fmla="*/ 203 w 1438"/>
                    <a:gd name="T37" fmla="*/ 2023 h 2107"/>
                    <a:gd name="T38" fmla="*/ 160 w 1438"/>
                    <a:gd name="T39" fmla="*/ 1988 h 2107"/>
                    <a:gd name="T40" fmla="*/ 119 w 1438"/>
                    <a:gd name="T41" fmla="*/ 1948 h 2107"/>
                    <a:gd name="T42" fmla="*/ 85 w 1438"/>
                    <a:gd name="T43" fmla="*/ 1905 h 2107"/>
                    <a:gd name="T44" fmla="*/ 56 w 1438"/>
                    <a:gd name="T45" fmla="*/ 1857 h 2107"/>
                    <a:gd name="T46" fmla="*/ 32 w 1438"/>
                    <a:gd name="T47" fmla="*/ 1804 h 2107"/>
                    <a:gd name="T48" fmla="*/ 15 w 1438"/>
                    <a:gd name="T49" fmla="*/ 1750 h 2107"/>
                    <a:gd name="T50" fmla="*/ 4 w 1438"/>
                    <a:gd name="T51" fmla="*/ 1692 h 2107"/>
                    <a:gd name="T52" fmla="*/ 0 w 1438"/>
                    <a:gd name="T53" fmla="*/ 1634 h 2107"/>
                    <a:gd name="T54" fmla="*/ 4 w 1438"/>
                    <a:gd name="T55" fmla="*/ 1578 h 2107"/>
                    <a:gd name="T56" fmla="*/ 12 w 1438"/>
                    <a:gd name="T57" fmla="*/ 1525 h 2107"/>
                    <a:gd name="T58" fmla="*/ 28 w 1438"/>
                    <a:gd name="T59" fmla="*/ 1474 h 2107"/>
                    <a:gd name="T60" fmla="*/ 48 w 1438"/>
                    <a:gd name="T61" fmla="*/ 1424 h 2107"/>
                    <a:gd name="T62" fmla="*/ 75 w 1438"/>
                    <a:gd name="T63" fmla="*/ 1378 h 2107"/>
                    <a:gd name="T64" fmla="*/ 105 w 1438"/>
                    <a:gd name="T65" fmla="*/ 1336 h 2107"/>
                    <a:gd name="T66" fmla="*/ 140 w 1438"/>
                    <a:gd name="T67" fmla="*/ 1297 h 2107"/>
                    <a:gd name="T68" fmla="*/ 137 w 1438"/>
                    <a:gd name="T69" fmla="*/ 1296 h 2107"/>
                    <a:gd name="T70" fmla="*/ 1438 w 1438"/>
                    <a:gd name="T71" fmla="*/ 0 h 2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438" h="2107">
                      <a:moveTo>
                        <a:pt x="1438" y="0"/>
                      </a:moveTo>
                      <a:lnTo>
                        <a:pt x="943" y="1710"/>
                      </a:lnTo>
                      <a:lnTo>
                        <a:pt x="930" y="1766"/>
                      </a:lnTo>
                      <a:lnTo>
                        <a:pt x="912" y="1818"/>
                      </a:lnTo>
                      <a:lnTo>
                        <a:pt x="887" y="1868"/>
                      </a:lnTo>
                      <a:lnTo>
                        <a:pt x="858" y="1914"/>
                      </a:lnTo>
                      <a:lnTo>
                        <a:pt x="823" y="1956"/>
                      </a:lnTo>
                      <a:lnTo>
                        <a:pt x="784" y="1994"/>
                      </a:lnTo>
                      <a:lnTo>
                        <a:pt x="739" y="2027"/>
                      </a:lnTo>
                      <a:lnTo>
                        <a:pt x="692" y="2055"/>
                      </a:lnTo>
                      <a:lnTo>
                        <a:pt x="642" y="2078"/>
                      </a:lnTo>
                      <a:lnTo>
                        <a:pt x="589" y="2094"/>
                      </a:lnTo>
                      <a:lnTo>
                        <a:pt x="533" y="2105"/>
                      </a:lnTo>
                      <a:lnTo>
                        <a:pt x="474" y="2107"/>
                      </a:lnTo>
                      <a:lnTo>
                        <a:pt x="415" y="2103"/>
                      </a:lnTo>
                      <a:lnTo>
                        <a:pt x="357" y="2093"/>
                      </a:lnTo>
                      <a:lnTo>
                        <a:pt x="303" y="2075"/>
                      </a:lnTo>
                      <a:lnTo>
                        <a:pt x="252" y="2052"/>
                      </a:lnTo>
                      <a:lnTo>
                        <a:pt x="203" y="2023"/>
                      </a:lnTo>
                      <a:lnTo>
                        <a:pt x="160" y="1988"/>
                      </a:lnTo>
                      <a:lnTo>
                        <a:pt x="119" y="1948"/>
                      </a:lnTo>
                      <a:lnTo>
                        <a:pt x="85" y="1905"/>
                      </a:lnTo>
                      <a:lnTo>
                        <a:pt x="56" y="1857"/>
                      </a:lnTo>
                      <a:lnTo>
                        <a:pt x="32" y="1804"/>
                      </a:lnTo>
                      <a:lnTo>
                        <a:pt x="15" y="1750"/>
                      </a:lnTo>
                      <a:lnTo>
                        <a:pt x="4" y="1692"/>
                      </a:lnTo>
                      <a:lnTo>
                        <a:pt x="0" y="1634"/>
                      </a:lnTo>
                      <a:lnTo>
                        <a:pt x="4" y="1578"/>
                      </a:lnTo>
                      <a:lnTo>
                        <a:pt x="12" y="1525"/>
                      </a:lnTo>
                      <a:lnTo>
                        <a:pt x="28" y="1474"/>
                      </a:lnTo>
                      <a:lnTo>
                        <a:pt x="48" y="1424"/>
                      </a:lnTo>
                      <a:lnTo>
                        <a:pt x="75" y="1378"/>
                      </a:lnTo>
                      <a:lnTo>
                        <a:pt x="105" y="1336"/>
                      </a:lnTo>
                      <a:lnTo>
                        <a:pt x="140" y="1297"/>
                      </a:lnTo>
                      <a:lnTo>
                        <a:pt x="137" y="1296"/>
                      </a:lnTo>
                      <a:lnTo>
                        <a:pt x="1438" y="0"/>
                      </a:lnTo>
                      <a:close/>
                    </a:path>
                  </a:pathLst>
                </a:custGeom>
                <a:solidFill>
                  <a:srgbClr val="019ADD"/>
                </a:solidFill>
                <a:ln w="57150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66" name="Freeform 115"/>
                <p:cNvSpPr>
                  <a:spLocks/>
                </p:cNvSpPr>
                <p:nvPr/>
              </p:nvSpPr>
              <p:spPr bwMode="auto">
                <a:xfrm>
                  <a:off x="8048531" y="3903766"/>
                  <a:ext cx="319003" cy="317485"/>
                </a:xfrm>
                <a:custGeom>
                  <a:avLst/>
                  <a:gdLst>
                    <a:gd name="T0" fmla="*/ 208 w 418"/>
                    <a:gd name="T1" fmla="*/ 0 h 419"/>
                    <a:gd name="T2" fmla="*/ 247 w 418"/>
                    <a:gd name="T3" fmla="*/ 4 h 419"/>
                    <a:gd name="T4" fmla="*/ 282 w 418"/>
                    <a:gd name="T5" fmla="*/ 13 h 419"/>
                    <a:gd name="T6" fmla="*/ 314 w 418"/>
                    <a:gd name="T7" fmla="*/ 28 h 419"/>
                    <a:gd name="T8" fmla="*/ 343 w 418"/>
                    <a:gd name="T9" fmla="*/ 50 h 419"/>
                    <a:gd name="T10" fmla="*/ 369 w 418"/>
                    <a:gd name="T11" fmla="*/ 75 h 419"/>
                    <a:gd name="T12" fmla="*/ 389 w 418"/>
                    <a:gd name="T13" fmla="*/ 103 h 419"/>
                    <a:gd name="T14" fmla="*/ 404 w 418"/>
                    <a:gd name="T15" fmla="*/ 136 h 419"/>
                    <a:gd name="T16" fmla="*/ 415 w 418"/>
                    <a:gd name="T17" fmla="*/ 172 h 419"/>
                    <a:gd name="T18" fmla="*/ 418 w 418"/>
                    <a:gd name="T19" fmla="*/ 210 h 419"/>
                    <a:gd name="T20" fmla="*/ 415 w 418"/>
                    <a:gd name="T21" fmla="*/ 247 h 419"/>
                    <a:gd name="T22" fmla="*/ 404 w 418"/>
                    <a:gd name="T23" fmla="*/ 282 h 419"/>
                    <a:gd name="T24" fmla="*/ 389 w 418"/>
                    <a:gd name="T25" fmla="*/ 316 h 419"/>
                    <a:gd name="T26" fmla="*/ 369 w 418"/>
                    <a:gd name="T27" fmla="*/ 345 h 419"/>
                    <a:gd name="T28" fmla="*/ 343 w 418"/>
                    <a:gd name="T29" fmla="*/ 369 h 419"/>
                    <a:gd name="T30" fmla="*/ 314 w 418"/>
                    <a:gd name="T31" fmla="*/ 391 h 419"/>
                    <a:gd name="T32" fmla="*/ 282 w 418"/>
                    <a:gd name="T33" fmla="*/ 406 h 419"/>
                    <a:gd name="T34" fmla="*/ 247 w 418"/>
                    <a:gd name="T35" fmla="*/ 415 h 419"/>
                    <a:gd name="T36" fmla="*/ 208 w 418"/>
                    <a:gd name="T37" fmla="*/ 419 h 419"/>
                    <a:gd name="T38" fmla="*/ 172 w 418"/>
                    <a:gd name="T39" fmla="*/ 415 h 419"/>
                    <a:gd name="T40" fmla="*/ 136 w 418"/>
                    <a:gd name="T41" fmla="*/ 406 h 419"/>
                    <a:gd name="T42" fmla="*/ 103 w 418"/>
                    <a:gd name="T43" fmla="*/ 391 h 419"/>
                    <a:gd name="T44" fmla="*/ 74 w 418"/>
                    <a:gd name="T45" fmla="*/ 369 h 419"/>
                    <a:gd name="T46" fmla="*/ 48 w 418"/>
                    <a:gd name="T47" fmla="*/ 345 h 419"/>
                    <a:gd name="T48" fmla="*/ 28 w 418"/>
                    <a:gd name="T49" fmla="*/ 316 h 419"/>
                    <a:gd name="T50" fmla="*/ 12 w 418"/>
                    <a:gd name="T51" fmla="*/ 282 h 419"/>
                    <a:gd name="T52" fmla="*/ 2 w 418"/>
                    <a:gd name="T53" fmla="*/ 247 h 419"/>
                    <a:gd name="T54" fmla="*/ 0 w 418"/>
                    <a:gd name="T55" fmla="*/ 210 h 419"/>
                    <a:gd name="T56" fmla="*/ 2 w 418"/>
                    <a:gd name="T57" fmla="*/ 172 h 419"/>
                    <a:gd name="T58" fmla="*/ 12 w 418"/>
                    <a:gd name="T59" fmla="*/ 136 h 419"/>
                    <a:gd name="T60" fmla="*/ 28 w 418"/>
                    <a:gd name="T61" fmla="*/ 103 h 419"/>
                    <a:gd name="T62" fmla="*/ 48 w 418"/>
                    <a:gd name="T63" fmla="*/ 75 h 419"/>
                    <a:gd name="T64" fmla="*/ 74 w 418"/>
                    <a:gd name="T65" fmla="*/ 50 h 419"/>
                    <a:gd name="T66" fmla="*/ 103 w 418"/>
                    <a:gd name="T67" fmla="*/ 28 h 419"/>
                    <a:gd name="T68" fmla="*/ 136 w 418"/>
                    <a:gd name="T69" fmla="*/ 13 h 419"/>
                    <a:gd name="T70" fmla="*/ 172 w 418"/>
                    <a:gd name="T71" fmla="*/ 4 h 419"/>
                    <a:gd name="T72" fmla="*/ 208 w 418"/>
                    <a:gd name="T73" fmla="*/ 0 h 4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418" h="419">
                      <a:moveTo>
                        <a:pt x="208" y="0"/>
                      </a:moveTo>
                      <a:lnTo>
                        <a:pt x="247" y="4"/>
                      </a:lnTo>
                      <a:lnTo>
                        <a:pt x="282" y="13"/>
                      </a:lnTo>
                      <a:lnTo>
                        <a:pt x="314" y="28"/>
                      </a:lnTo>
                      <a:lnTo>
                        <a:pt x="343" y="50"/>
                      </a:lnTo>
                      <a:lnTo>
                        <a:pt x="369" y="75"/>
                      </a:lnTo>
                      <a:lnTo>
                        <a:pt x="389" y="103"/>
                      </a:lnTo>
                      <a:lnTo>
                        <a:pt x="404" y="136"/>
                      </a:lnTo>
                      <a:lnTo>
                        <a:pt x="415" y="172"/>
                      </a:lnTo>
                      <a:lnTo>
                        <a:pt x="418" y="210"/>
                      </a:lnTo>
                      <a:lnTo>
                        <a:pt x="415" y="247"/>
                      </a:lnTo>
                      <a:lnTo>
                        <a:pt x="404" y="282"/>
                      </a:lnTo>
                      <a:lnTo>
                        <a:pt x="389" y="316"/>
                      </a:lnTo>
                      <a:lnTo>
                        <a:pt x="369" y="345"/>
                      </a:lnTo>
                      <a:lnTo>
                        <a:pt x="343" y="369"/>
                      </a:lnTo>
                      <a:lnTo>
                        <a:pt x="314" y="391"/>
                      </a:lnTo>
                      <a:lnTo>
                        <a:pt x="282" y="406"/>
                      </a:lnTo>
                      <a:lnTo>
                        <a:pt x="247" y="415"/>
                      </a:lnTo>
                      <a:lnTo>
                        <a:pt x="208" y="419"/>
                      </a:lnTo>
                      <a:lnTo>
                        <a:pt x="172" y="415"/>
                      </a:lnTo>
                      <a:lnTo>
                        <a:pt x="136" y="406"/>
                      </a:lnTo>
                      <a:lnTo>
                        <a:pt x="103" y="391"/>
                      </a:lnTo>
                      <a:lnTo>
                        <a:pt x="74" y="369"/>
                      </a:lnTo>
                      <a:lnTo>
                        <a:pt x="48" y="345"/>
                      </a:lnTo>
                      <a:lnTo>
                        <a:pt x="28" y="316"/>
                      </a:lnTo>
                      <a:lnTo>
                        <a:pt x="12" y="282"/>
                      </a:lnTo>
                      <a:lnTo>
                        <a:pt x="2" y="247"/>
                      </a:lnTo>
                      <a:lnTo>
                        <a:pt x="0" y="210"/>
                      </a:lnTo>
                      <a:lnTo>
                        <a:pt x="2" y="172"/>
                      </a:lnTo>
                      <a:lnTo>
                        <a:pt x="12" y="136"/>
                      </a:lnTo>
                      <a:lnTo>
                        <a:pt x="28" y="103"/>
                      </a:lnTo>
                      <a:lnTo>
                        <a:pt x="48" y="75"/>
                      </a:lnTo>
                      <a:lnTo>
                        <a:pt x="74" y="50"/>
                      </a:lnTo>
                      <a:lnTo>
                        <a:pt x="103" y="28"/>
                      </a:lnTo>
                      <a:lnTo>
                        <a:pt x="136" y="13"/>
                      </a:lnTo>
                      <a:lnTo>
                        <a:pt x="172" y="4"/>
                      </a:lnTo>
                      <a:lnTo>
                        <a:pt x="208" y="0"/>
                      </a:lnTo>
                      <a:close/>
                    </a:path>
                  </a:pathLst>
                </a:custGeom>
                <a:solidFill>
                  <a:srgbClr val="E9F0D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Oval 113"/>
              <p:cNvSpPr/>
              <p:nvPr/>
            </p:nvSpPr>
            <p:spPr>
              <a:xfrm>
                <a:off x="6943302" y="2309948"/>
                <a:ext cx="2954030" cy="2954030"/>
              </a:xfrm>
              <a:prstGeom prst="ellipse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79" name="Группа 178"/>
          <p:cNvGrpSpPr/>
          <p:nvPr/>
        </p:nvGrpSpPr>
        <p:grpSpPr>
          <a:xfrm>
            <a:off x="19408314" y="243246"/>
            <a:ext cx="2414862" cy="2368975"/>
            <a:chOff x="1738427" y="1734378"/>
            <a:chExt cx="3405231" cy="3340525"/>
          </a:xfrm>
        </p:grpSpPr>
        <p:grpSp>
          <p:nvGrpSpPr>
            <p:cNvPr id="168" name="Group 48"/>
            <p:cNvGrpSpPr/>
            <p:nvPr/>
          </p:nvGrpSpPr>
          <p:grpSpPr>
            <a:xfrm>
              <a:off x="1958182" y="1734378"/>
              <a:ext cx="3185476" cy="2948502"/>
              <a:chOff x="1956594" y="2160253"/>
              <a:chExt cx="3185476" cy="2948502"/>
            </a:xfrm>
          </p:grpSpPr>
          <p:sp>
            <p:nvSpPr>
              <p:cNvPr id="169" name="Freeform 49"/>
              <p:cNvSpPr>
                <a:spLocks/>
              </p:cNvSpPr>
              <p:nvPr/>
            </p:nvSpPr>
            <p:spPr bwMode="auto">
              <a:xfrm>
                <a:off x="4265570" y="2710154"/>
                <a:ext cx="615221" cy="516481"/>
              </a:xfrm>
              <a:custGeom>
                <a:avLst/>
                <a:gdLst>
                  <a:gd name="T0" fmla="*/ 630 w 809"/>
                  <a:gd name="T1" fmla="*/ 0 h 680"/>
                  <a:gd name="T2" fmla="*/ 694 w 809"/>
                  <a:gd name="T3" fmla="*/ 79 h 680"/>
                  <a:gd name="T4" fmla="*/ 754 w 809"/>
                  <a:gd name="T5" fmla="*/ 157 h 680"/>
                  <a:gd name="T6" fmla="*/ 809 w 809"/>
                  <a:gd name="T7" fmla="*/ 237 h 680"/>
                  <a:gd name="T8" fmla="*/ 82 w 809"/>
                  <a:gd name="T9" fmla="*/ 680 h 680"/>
                  <a:gd name="T10" fmla="*/ 44 w 809"/>
                  <a:gd name="T11" fmla="*/ 606 h 680"/>
                  <a:gd name="T12" fmla="*/ 0 w 809"/>
                  <a:gd name="T13" fmla="*/ 530 h 680"/>
                  <a:gd name="T14" fmla="*/ 630 w 809"/>
                  <a:gd name="T15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9" h="680">
                    <a:moveTo>
                      <a:pt x="630" y="0"/>
                    </a:moveTo>
                    <a:lnTo>
                      <a:pt x="694" y="79"/>
                    </a:lnTo>
                    <a:lnTo>
                      <a:pt x="754" y="157"/>
                    </a:lnTo>
                    <a:lnTo>
                      <a:pt x="809" y="237"/>
                    </a:lnTo>
                    <a:lnTo>
                      <a:pt x="82" y="680"/>
                    </a:lnTo>
                    <a:lnTo>
                      <a:pt x="44" y="606"/>
                    </a:lnTo>
                    <a:lnTo>
                      <a:pt x="0" y="530"/>
                    </a:lnTo>
                    <a:lnTo>
                      <a:pt x="630" y="0"/>
                    </a:lnTo>
                    <a:close/>
                  </a:path>
                </a:pathLst>
              </a:custGeom>
              <a:solidFill>
                <a:srgbClr val="019AD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eform 50"/>
              <p:cNvSpPr>
                <a:spLocks/>
              </p:cNvSpPr>
              <p:nvPr/>
            </p:nvSpPr>
            <p:spPr bwMode="auto">
              <a:xfrm>
                <a:off x="4365828" y="3006371"/>
                <a:ext cx="669907" cy="373690"/>
              </a:xfrm>
              <a:custGeom>
                <a:avLst/>
                <a:gdLst>
                  <a:gd name="T0" fmla="*/ 770 w 883"/>
                  <a:gd name="T1" fmla="*/ 0 h 491"/>
                  <a:gd name="T2" fmla="*/ 813 w 883"/>
                  <a:gd name="T3" fmla="*/ 85 h 491"/>
                  <a:gd name="T4" fmla="*/ 850 w 883"/>
                  <a:gd name="T5" fmla="*/ 169 h 491"/>
                  <a:gd name="T6" fmla="*/ 883 w 883"/>
                  <a:gd name="T7" fmla="*/ 252 h 491"/>
                  <a:gd name="T8" fmla="*/ 33 w 883"/>
                  <a:gd name="T9" fmla="*/ 491 h 491"/>
                  <a:gd name="T10" fmla="*/ 17 w 883"/>
                  <a:gd name="T11" fmla="*/ 445 h 491"/>
                  <a:gd name="T12" fmla="*/ 0 w 883"/>
                  <a:gd name="T13" fmla="*/ 398 h 491"/>
                  <a:gd name="T14" fmla="*/ 770 w 883"/>
                  <a:gd name="T15" fmla="*/ 0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83" h="491">
                    <a:moveTo>
                      <a:pt x="770" y="0"/>
                    </a:moveTo>
                    <a:lnTo>
                      <a:pt x="813" y="85"/>
                    </a:lnTo>
                    <a:lnTo>
                      <a:pt x="850" y="169"/>
                    </a:lnTo>
                    <a:lnTo>
                      <a:pt x="883" y="252"/>
                    </a:lnTo>
                    <a:lnTo>
                      <a:pt x="33" y="491"/>
                    </a:lnTo>
                    <a:lnTo>
                      <a:pt x="17" y="445"/>
                    </a:lnTo>
                    <a:lnTo>
                      <a:pt x="0" y="398"/>
                    </a:lnTo>
                    <a:lnTo>
                      <a:pt x="770" y="0"/>
                    </a:lnTo>
                    <a:close/>
                  </a:path>
                </a:pathLst>
              </a:custGeom>
              <a:solidFill>
                <a:srgbClr val="019AD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Freeform 51"/>
              <p:cNvSpPr>
                <a:spLocks/>
              </p:cNvSpPr>
              <p:nvPr/>
            </p:nvSpPr>
            <p:spPr bwMode="auto">
              <a:xfrm>
                <a:off x="1956594" y="2160253"/>
                <a:ext cx="2685704" cy="2948502"/>
              </a:xfrm>
              <a:custGeom>
                <a:avLst/>
                <a:gdLst>
                  <a:gd name="T0" fmla="*/ 2287 w 3537"/>
                  <a:gd name="T1" fmla="*/ 8 h 3882"/>
                  <a:gd name="T2" fmla="*/ 2647 w 3537"/>
                  <a:gd name="T3" fmla="*/ 77 h 3882"/>
                  <a:gd name="T4" fmla="*/ 2983 w 3537"/>
                  <a:gd name="T5" fmla="*/ 209 h 3882"/>
                  <a:gd name="T6" fmla="*/ 3248 w 3537"/>
                  <a:gd name="T7" fmla="*/ 360 h 3882"/>
                  <a:gd name="T8" fmla="*/ 3471 w 3537"/>
                  <a:gd name="T9" fmla="*/ 528 h 3882"/>
                  <a:gd name="T10" fmla="*/ 2883 w 3537"/>
                  <a:gd name="T11" fmla="*/ 1042 h 3882"/>
                  <a:gd name="T12" fmla="*/ 2692 w 3537"/>
                  <a:gd name="T13" fmla="*/ 876 h 3882"/>
                  <a:gd name="T14" fmla="*/ 2478 w 3537"/>
                  <a:gd name="T15" fmla="*/ 752 h 3882"/>
                  <a:gd name="T16" fmla="*/ 2249 w 3537"/>
                  <a:gd name="T17" fmla="*/ 671 h 3882"/>
                  <a:gd name="T18" fmla="*/ 2012 w 3537"/>
                  <a:gd name="T19" fmla="*/ 628 h 3882"/>
                  <a:gd name="T20" fmla="*/ 1777 w 3537"/>
                  <a:gd name="T21" fmla="*/ 621 h 3882"/>
                  <a:gd name="T22" fmla="*/ 1553 w 3537"/>
                  <a:gd name="T23" fmla="*/ 647 h 3882"/>
                  <a:gd name="T24" fmla="*/ 1347 w 3537"/>
                  <a:gd name="T25" fmla="*/ 703 h 3882"/>
                  <a:gd name="T26" fmla="*/ 1198 w 3537"/>
                  <a:gd name="T27" fmla="*/ 768 h 3882"/>
                  <a:gd name="T28" fmla="*/ 1036 w 3537"/>
                  <a:gd name="T29" fmla="*/ 863 h 3882"/>
                  <a:gd name="T30" fmla="*/ 873 w 3537"/>
                  <a:gd name="T31" fmla="*/ 986 h 3882"/>
                  <a:gd name="T32" fmla="*/ 714 w 3537"/>
                  <a:gd name="T33" fmla="*/ 1138 h 3882"/>
                  <a:gd name="T34" fmla="*/ 570 w 3537"/>
                  <a:gd name="T35" fmla="*/ 1316 h 3882"/>
                  <a:gd name="T36" fmla="*/ 448 w 3537"/>
                  <a:gd name="T37" fmla="*/ 1522 h 3882"/>
                  <a:gd name="T38" fmla="*/ 356 w 3537"/>
                  <a:gd name="T39" fmla="*/ 1754 h 3882"/>
                  <a:gd name="T40" fmla="*/ 305 w 3537"/>
                  <a:gd name="T41" fmla="*/ 2011 h 3882"/>
                  <a:gd name="T42" fmla="*/ 302 w 3537"/>
                  <a:gd name="T43" fmla="*/ 2293 h 3882"/>
                  <a:gd name="T44" fmla="*/ 354 w 3537"/>
                  <a:gd name="T45" fmla="*/ 2598 h 3882"/>
                  <a:gd name="T46" fmla="*/ 457 w 3537"/>
                  <a:gd name="T47" fmla="*/ 2892 h 3882"/>
                  <a:gd name="T48" fmla="*/ 591 w 3537"/>
                  <a:gd name="T49" fmla="*/ 3134 h 3882"/>
                  <a:gd name="T50" fmla="*/ 750 w 3537"/>
                  <a:gd name="T51" fmla="*/ 3332 h 3882"/>
                  <a:gd name="T52" fmla="*/ 924 w 3537"/>
                  <a:gd name="T53" fmla="*/ 3493 h 3882"/>
                  <a:gd name="T54" fmla="*/ 1106 w 3537"/>
                  <a:gd name="T55" fmla="*/ 3619 h 3882"/>
                  <a:gd name="T56" fmla="*/ 1288 w 3537"/>
                  <a:gd name="T57" fmla="*/ 3714 h 3882"/>
                  <a:gd name="T58" fmla="*/ 1462 w 3537"/>
                  <a:gd name="T59" fmla="*/ 3783 h 3882"/>
                  <a:gd name="T60" fmla="*/ 1619 w 3537"/>
                  <a:gd name="T61" fmla="*/ 3830 h 3882"/>
                  <a:gd name="T62" fmla="*/ 1751 w 3537"/>
                  <a:gd name="T63" fmla="*/ 3859 h 3882"/>
                  <a:gd name="T64" fmla="*/ 1851 w 3537"/>
                  <a:gd name="T65" fmla="*/ 3876 h 3882"/>
                  <a:gd name="T66" fmla="*/ 1908 w 3537"/>
                  <a:gd name="T67" fmla="*/ 3881 h 3882"/>
                  <a:gd name="T68" fmla="*/ 1826 w 3537"/>
                  <a:gd name="T69" fmla="*/ 3882 h 3882"/>
                  <a:gd name="T70" fmla="*/ 1548 w 3537"/>
                  <a:gd name="T71" fmla="*/ 3853 h 3882"/>
                  <a:gd name="T72" fmla="*/ 1274 w 3537"/>
                  <a:gd name="T73" fmla="*/ 3783 h 3882"/>
                  <a:gd name="T74" fmla="*/ 1012 w 3537"/>
                  <a:gd name="T75" fmla="*/ 3671 h 3882"/>
                  <a:gd name="T76" fmla="*/ 767 w 3537"/>
                  <a:gd name="T77" fmla="*/ 3518 h 3882"/>
                  <a:gd name="T78" fmla="*/ 546 w 3537"/>
                  <a:gd name="T79" fmla="*/ 3326 h 3882"/>
                  <a:gd name="T80" fmla="*/ 355 w 3537"/>
                  <a:gd name="T81" fmla="*/ 3096 h 3882"/>
                  <a:gd name="T82" fmla="*/ 199 w 3537"/>
                  <a:gd name="T83" fmla="*/ 2829 h 3882"/>
                  <a:gd name="T84" fmla="*/ 84 w 3537"/>
                  <a:gd name="T85" fmla="*/ 2523 h 3882"/>
                  <a:gd name="T86" fmla="*/ 17 w 3537"/>
                  <a:gd name="T87" fmla="*/ 2184 h 3882"/>
                  <a:gd name="T88" fmla="*/ 3 w 3537"/>
                  <a:gd name="T89" fmla="*/ 1825 h 3882"/>
                  <a:gd name="T90" fmla="*/ 56 w 3537"/>
                  <a:gd name="T91" fmla="*/ 1498 h 3882"/>
                  <a:gd name="T92" fmla="*/ 174 w 3537"/>
                  <a:gd name="T93" fmla="*/ 1187 h 3882"/>
                  <a:gd name="T94" fmla="*/ 350 w 3537"/>
                  <a:gd name="T95" fmla="*/ 900 h 3882"/>
                  <a:gd name="T96" fmla="*/ 573 w 3537"/>
                  <a:gd name="T97" fmla="*/ 642 h 3882"/>
                  <a:gd name="T98" fmla="*/ 839 w 3537"/>
                  <a:gd name="T99" fmla="*/ 418 h 3882"/>
                  <a:gd name="T100" fmla="*/ 1138 w 3537"/>
                  <a:gd name="T101" fmla="*/ 236 h 3882"/>
                  <a:gd name="T102" fmla="*/ 1465 w 3537"/>
                  <a:gd name="T103" fmla="*/ 101 h 3882"/>
                  <a:gd name="T104" fmla="*/ 1810 w 3537"/>
                  <a:gd name="T105" fmla="*/ 21 h 38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537" h="3882">
                    <a:moveTo>
                      <a:pt x="2047" y="0"/>
                    </a:moveTo>
                    <a:lnTo>
                      <a:pt x="2166" y="0"/>
                    </a:lnTo>
                    <a:lnTo>
                      <a:pt x="2287" y="8"/>
                    </a:lnTo>
                    <a:lnTo>
                      <a:pt x="2407" y="22"/>
                    </a:lnTo>
                    <a:lnTo>
                      <a:pt x="2528" y="45"/>
                    </a:lnTo>
                    <a:lnTo>
                      <a:pt x="2647" y="77"/>
                    </a:lnTo>
                    <a:lnTo>
                      <a:pt x="2767" y="115"/>
                    </a:lnTo>
                    <a:lnTo>
                      <a:pt x="2885" y="163"/>
                    </a:lnTo>
                    <a:lnTo>
                      <a:pt x="2983" y="209"/>
                    </a:lnTo>
                    <a:lnTo>
                      <a:pt x="3076" y="257"/>
                    </a:lnTo>
                    <a:lnTo>
                      <a:pt x="3164" y="307"/>
                    </a:lnTo>
                    <a:lnTo>
                      <a:pt x="3248" y="360"/>
                    </a:lnTo>
                    <a:lnTo>
                      <a:pt x="3327" y="414"/>
                    </a:lnTo>
                    <a:lnTo>
                      <a:pt x="3401" y="471"/>
                    </a:lnTo>
                    <a:lnTo>
                      <a:pt x="3471" y="528"/>
                    </a:lnTo>
                    <a:lnTo>
                      <a:pt x="3537" y="587"/>
                    </a:lnTo>
                    <a:lnTo>
                      <a:pt x="2939" y="1108"/>
                    </a:lnTo>
                    <a:lnTo>
                      <a:pt x="2883" y="1042"/>
                    </a:lnTo>
                    <a:lnTo>
                      <a:pt x="2823" y="981"/>
                    </a:lnTo>
                    <a:lnTo>
                      <a:pt x="2759" y="925"/>
                    </a:lnTo>
                    <a:lnTo>
                      <a:pt x="2692" y="876"/>
                    </a:lnTo>
                    <a:lnTo>
                      <a:pt x="2623" y="830"/>
                    </a:lnTo>
                    <a:lnTo>
                      <a:pt x="2552" y="788"/>
                    </a:lnTo>
                    <a:lnTo>
                      <a:pt x="2478" y="752"/>
                    </a:lnTo>
                    <a:lnTo>
                      <a:pt x="2403" y="720"/>
                    </a:lnTo>
                    <a:lnTo>
                      <a:pt x="2327" y="694"/>
                    </a:lnTo>
                    <a:lnTo>
                      <a:pt x="2249" y="671"/>
                    </a:lnTo>
                    <a:lnTo>
                      <a:pt x="2170" y="652"/>
                    </a:lnTo>
                    <a:lnTo>
                      <a:pt x="2091" y="638"/>
                    </a:lnTo>
                    <a:lnTo>
                      <a:pt x="2012" y="628"/>
                    </a:lnTo>
                    <a:lnTo>
                      <a:pt x="1933" y="622"/>
                    </a:lnTo>
                    <a:lnTo>
                      <a:pt x="1854" y="620"/>
                    </a:lnTo>
                    <a:lnTo>
                      <a:pt x="1777" y="621"/>
                    </a:lnTo>
                    <a:lnTo>
                      <a:pt x="1700" y="626"/>
                    </a:lnTo>
                    <a:lnTo>
                      <a:pt x="1625" y="635"/>
                    </a:lnTo>
                    <a:lnTo>
                      <a:pt x="1553" y="647"/>
                    </a:lnTo>
                    <a:lnTo>
                      <a:pt x="1481" y="662"/>
                    </a:lnTo>
                    <a:lnTo>
                      <a:pt x="1413" y="681"/>
                    </a:lnTo>
                    <a:lnTo>
                      <a:pt x="1347" y="703"/>
                    </a:lnTo>
                    <a:lnTo>
                      <a:pt x="1298" y="720"/>
                    </a:lnTo>
                    <a:lnTo>
                      <a:pt x="1249" y="743"/>
                    </a:lnTo>
                    <a:lnTo>
                      <a:pt x="1198" y="768"/>
                    </a:lnTo>
                    <a:lnTo>
                      <a:pt x="1144" y="796"/>
                    </a:lnTo>
                    <a:lnTo>
                      <a:pt x="1091" y="827"/>
                    </a:lnTo>
                    <a:lnTo>
                      <a:pt x="1036" y="863"/>
                    </a:lnTo>
                    <a:lnTo>
                      <a:pt x="981" y="901"/>
                    </a:lnTo>
                    <a:lnTo>
                      <a:pt x="928" y="942"/>
                    </a:lnTo>
                    <a:lnTo>
                      <a:pt x="873" y="986"/>
                    </a:lnTo>
                    <a:lnTo>
                      <a:pt x="820" y="1033"/>
                    </a:lnTo>
                    <a:lnTo>
                      <a:pt x="766" y="1084"/>
                    </a:lnTo>
                    <a:lnTo>
                      <a:pt x="714" y="1138"/>
                    </a:lnTo>
                    <a:lnTo>
                      <a:pt x="664" y="1194"/>
                    </a:lnTo>
                    <a:lnTo>
                      <a:pt x="616" y="1254"/>
                    </a:lnTo>
                    <a:lnTo>
                      <a:pt x="570" y="1316"/>
                    </a:lnTo>
                    <a:lnTo>
                      <a:pt x="527" y="1382"/>
                    </a:lnTo>
                    <a:lnTo>
                      <a:pt x="486" y="1451"/>
                    </a:lnTo>
                    <a:lnTo>
                      <a:pt x="448" y="1522"/>
                    </a:lnTo>
                    <a:lnTo>
                      <a:pt x="414" y="1596"/>
                    </a:lnTo>
                    <a:lnTo>
                      <a:pt x="383" y="1673"/>
                    </a:lnTo>
                    <a:lnTo>
                      <a:pt x="356" y="1754"/>
                    </a:lnTo>
                    <a:lnTo>
                      <a:pt x="335" y="1836"/>
                    </a:lnTo>
                    <a:lnTo>
                      <a:pt x="317" y="1923"/>
                    </a:lnTo>
                    <a:lnTo>
                      <a:pt x="305" y="2011"/>
                    </a:lnTo>
                    <a:lnTo>
                      <a:pt x="298" y="2102"/>
                    </a:lnTo>
                    <a:lnTo>
                      <a:pt x="297" y="2196"/>
                    </a:lnTo>
                    <a:lnTo>
                      <a:pt x="302" y="2293"/>
                    </a:lnTo>
                    <a:lnTo>
                      <a:pt x="312" y="2392"/>
                    </a:lnTo>
                    <a:lnTo>
                      <a:pt x="330" y="2494"/>
                    </a:lnTo>
                    <a:lnTo>
                      <a:pt x="354" y="2598"/>
                    </a:lnTo>
                    <a:lnTo>
                      <a:pt x="384" y="2705"/>
                    </a:lnTo>
                    <a:lnTo>
                      <a:pt x="419" y="2802"/>
                    </a:lnTo>
                    <a:lnTo>
                      <a:pt x="457" y="2892"/>
                    </a:lnTo>
                    <a:lnTo>
                      <a:pt x="499" y="2977"/>
                    </a:lnTo>
                    <a:lnTo>
                      <a:pt x="543" y="3059"/>
                    </a:lnTo>
                    <a:lnTo>
                      <a:pt x="591" y="3134"/>
                    </a:lnTo>
                    <a:lnTo>
                      <a:pt x="641" y="3205"/>
                    </a:lnTo>
                    <a:lnTo>
                      <a:pt x="695" y="3271"/>
                    </a:lnTo>
                    <a:lnTo>
                      <a:pt x="750" y="3332"/>
                    </a:lnTo>
                    <a:lnTo>
                      <a:pt x="807" y="3391"/>
                    </a:lnTo>
                    <a:lnTo>
                      <a:pt x="864" y="3443"/>
                    </a:lnTo>
                    <a:lnTo>
                      <a:pt x="924" y="3493"/>
                    </a:lnTo>
                    <a:lnTo>
                      <a:pt x="984" y="3538"/>
                    </a:lnTo>
                    <a:lnTo>
                      <a:pt x="1045" y="3580"/>
                    </a:lnTo>
                    <a:lnTo>
                      <a:pt x="1106" y="3619"/>
                    </a:lnTo>
                    <a:lnTo>
                      <a:pt x="1167" y="3653"/>
                    </a:lnTo>
                    <a:lnTo>
                      <a:pt x="1228" y="3685"/>
                    </a:lnTo>
                    <a:lnTo>
                      <a:pt x="1288" y="3714"/>
                    </a:lnTo>
                    <a:lnTo>
                      <a:pt x="1348" y="3740"/>
                    </a:lnTo>
                    <a:lnTo>
                      <a:pt x="1405" y="3762"/>
                    </a:lnTo>
                    <a:lnTo>
                      <a:pt x="1462" y="3783"/>
                    </a:lnTo>
                    <a:lnTo>
                      <a:pt x="1517" y="3801"/>
                    </a:lnTo>
                    <a:lnTo>
                      <a:pt x="1569" y="3817"/>
                    </a:lnTo>
                    <a:lnTo>
                      <a:pt x="1619" y="3830"/>
                    </a:lnTo>
                    <a:lnTo>
                      <a:pt x="1666" y="3841"/>
                    </a:lnTo>
                    <a:lnTo>
                      <a:pt x="1711" y="3851"/>
                    </a:lnTo>
                    <a:lnTo>
                      <a:pt x="1751" y="3859"/>
                    </a:lnTo>
                    <a:lnTo>
                      <a:pt x="1788" y="3867"/>
                    </a:lnTo>
                    <a:lnTo>
                      <a:pt x="1821" y="3872"/>
                    </a:lnTo>
                    <a:lnTo>
                      <a:pt x="1851" y="3876"/>
                    </a:lnTo>
                    <a:lnTo>
                      <a:pt x="1875" y="3878"/>
                    </a:lnTo>
                    <a:lnTo>
                      <a:pt x="1894" y="3879"/>
                    </a:lnTo>
                    <a:lnTo>
                      <a:pt x="1908" y="3881"/>
                    </a:lnTo>
                    <a:lnTo>
                      <a:pt x="1917" y="3882"/>
                    </a:lnTo>
                    <a:lnTo>
                      <a:pt x="1921" y="3882"/>
                    </a:lnTo>
                    <a:lnTo>
                      <a:pt x="1826" y="3882"/>
                    </a:lnTo>
                    <a:lnTo>
                      <a:pt x="1733" y="3877"/>
                    </a:lnTo>
                    <a:lnTo>
                      <a:pt x="1641" y="3868"/>
                    </a:lnTo>
                    <a:lnTo>
                      <a:pt x="1548" y="3853"/>
                    </a:lnTo>
                    <a:lnTo>
                      <a:pt x="1455" y="3834"/>
                    </a:lnTo>
                    <a:lnTo>
                      <a:pt x="1363" y="3811"/>
                    </a:lnTo>
                    <a:lnTo>
                      <a:pt x="1274" y="3783"/>
                    </a:lnTo>
                    <a:lnTo>
                      <a:pt x="1185" y="3750"/>
                    </a:lnTo>
                    <a:lnTo>
                      <a:pt x="1097" y="3713"/>
                    </a:lnTo>
                    <a:lnTo>
                      <a:pt x="1012" y="3671"/>
                    </a:lnTo>
                    <a:lnTo>
                      <a:pt x="928" y="3624"/>
                    </a:lnTo>
                    <a:lnTo>
                      <a:pt x="846" y="3573"/>
                    </a:lnTo>
                    <a:lnTo>
                      <a:pt x="767" y="3518"/>
                    </a:lnTo>
                    <a:lnTo>
                      <a:pt x="691" y="3458"/>
                    </a:lnTo>
                    <a:lnTo>
                      <a:pt x="617" y="3395"/>
                    </a:lnTo>
                    <a:lnTo>
                      <a:pt x="546" y="3326"/>
                    </a:lnTo>
                    <a:lnTo>
                      <a:pt x="479" y="3254"/>
                    </a:lnTo>
                    <a:lnTo>
                      <a:pt x="415" y="3177"/>
                    </a:lnTo>
                    <a:lnTo>
                      <a:pt x="355" y="3096"/>
                    </a:lnTo>
                    <a:lnTo>
                      <a:pt x="299" y="3011"/>
                    </a:lnTo>
                    <a:lnTo>
                      <a:pt x="247" y="2921"/>
                    </a:lnTo>
                    <a:lnTo>
                      <a:pt x="199" y="2829"/>
                    </a:lnTo>
                    <a:lnTo>
                      <a:pt x="155" y="2731"/>
                    </a:lnTo>
                    <a:lnTo>
                      <a:pt x="117" y="2629"/>
                    </a:lnTo>
                    <a:lnTo>
                      <a:pt x="84" y="2523"/>
                    </a:lnTo>
                    <a:lnTo>
                      <a:pt x="56" y="2414"/>
                    </a:lnTo>
                    <a:lnTo>
                      <a:pt x="33" y="2301"/>
                    </a:lnTo>
                    <a:lnTo>
                      <a:pt x="17" y="2184"/>
                    </a:lnTo>
                    <a:lnTo>
                      <a:pt x="5" y="2061"/>
                    </a:lnTo>
                    <a:lnTo>
                      <a:pt x="0" y="1937"/>
                    </a:lnTo>
                    <a:lnTo>
                      <a:pt x="3" y="1825"/>
                    </a:lnTo>
                    <a:lnTo>
                      <a:pt x="13" y="1714"/>
                    </a:lnTo>
                    <a:lnTo>
                      <a:pt x="31" y="1605"/>
                    </a:lnTo>
                    <a:lnTo>
                      <a:pt x="56" y="1498"/>
                    </a:lnTo>
                    <a:lnTo>
                      <a:pt x="89" y="1392"/>
                    </a:lnTo>
                    <a:lnTo>
                      <a:pt x="129" y="1289"/>
                    </a:lnTo>
                    <a:lnTo>
                      <a:pt x="174" y="1187"/>
                    </a:lnTo>
                    <a:lnTo>
                      <a:pt x="227" y="1088"/>
                    </a:lnTo>
                    <a:lnTo>
                      <a:pt x="285" y="993"/>
                    </a:lnTo>
                    <a:lnTo>
                      <a:pt x="350" y="900"/>
                    </a:lnTo>
                    <a:lnTo>
                      <a:pt x="419" y="810"/>
                    </a:lnTo>
                    <a:lnTo>
                      <a:pt x="494" y="724"/>
                    </a:lnTo>
                    <a:lnTo>
                      <a:pt x="573" y="642"/>
                    </a:lnTo>
                    <a:lnTo>
                      <a:pt x="658" y="563"/>
                    </a:lnTo>
                    <a:lnTo>
                      <a:pt x="746" y="488"/>
                    </a:lnTo>
                    <a:lnTo>
                      <a:pt x="839" y="418"/>
                    </a:lnTo>
                    <a:lnTo>
                      <a:pt x="935" y="353"/>
                    </a:lnTo>
                    <a:lnTo>
                      <a:pt x="1035" y="292"/>
                    </a:lnTo>
                    <a:lnTo>
                      <a:pt x="1138" y="236"/>
                    </a:lnTo>
                    <a:lnTo>
                      <a:pt x="1245" y="185"/>
                    </a:lnTo>
                    <a:lnTo>
                      <a:pt x="1353" y="140"/>
                    </a:lnTo>
                    <a:lnTo>
                      <a:pt x="1465" y="101"/>
                    </a:lnTo>
                    <a:lnTo>
                      <a:pt x="1578" y="68"/>
                    </a:lnTo>
                    <a:lnTo>
                      <a:pt x="1693" y="41"/>
                    </a:lnTo>
                    <a:lnTo>
                      <a:pt x="1810" y="21"/>
                    </a:lnTo>
                    <a:lnTo>
                      <a:pt x="1928" y="7"/>
                    </a:lnTo>
                    <a:lnTo>
                      <a:pt x="2047" y="0"/>
                    </a:ln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Freeform 52"/>
              <p:cNvSpPr>
                <a:spLocks/>
              </p:cNvSpPr>
              <p:nvPr/>
            </p:nvSpPr>
            <p:spPr bwMode="auto">
              <a:xfrm>
                <a:off x="4423553" y="3325374"/>
                <a:ext cx="695731" cy="247608"/>
              </a:xfrm>
              <a:custGeom>
                <a:avLst/>
                <a:gdLst>
                  <a:gd name="T0" fmla="*/ 863 w 916"/>
                  <a:gd name="T1" fmla="*/ 0 h 324"/>
                  <a:gd name="T2" fmla="*/ 885 w 916"/>
                  <a:gd name="T3" fmla="*/ 81 h 324"/>
                  <a:gd name="T4" fmla="*/ 902 w 916"/>
                  <a:gd name="T5" fmla="*/ 160 h 324"/>
                  <a:gd name="T6" fmla="*/ 916 w 916"/>
                  <a:gd name="T7" fmla="*/ 233 h 324"/>
                  <a:gd name="T8" fmla="*/ 15 w 916"/>
                  <a:gd name="T9" fmla="*/ 324 h 324"/>
                  <a:gd name="T10" fmla="*/ 9 w 916"/>
                  <a:gd name="T11" fmla="*/ 281 h 324"/>
                  <a:gd name="T12" fmla="*/ 0 w 916"/>
                  <a:gd name="T13" fmla="*/ 234 h 324"/>
                  <a:gd name="T14" fmla="*/ 863 w 916"/>
                  <a:gd name="T15" fmla="*/ 0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6" h="324">
                    <a:moveTo>
                      <a:pt x="863" y="0"/>
                    </a:moveTo>
                    <a:lnTo>
                      <a:pt x="885" y="81"/>
                    </a:lnTo>
                    <a:lnTo>
                      <a:pt x="902" y="160"/>
                    </a:lnTo>
                    <a:lnTo>
                      <a:pt x="916" y="233"/>
                    </a:lnTo>
                    <a:lnTo>
                      <a:pt x="15" y="324"/>
                    </a:lnTo>
                    <a:lnTo>
                      <a:pt x="9" y="281"/>
                    </a:lnTo>
                    <a:lnTo>
                      <a:pt x="0" y="234"/>
                    </a:lnTo>
                    <a:lnTo>
                      <a:pt x="863" y="0"/>
                    </a:lnTo>
                    <a:close/>
                  </a:path>
                </a:pathLst>
              </a:custGeom>
              <a:solidFill>
                <a:srgbClr val="019AD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Freeform 53"/>
              <p:cNvSpPr>
                <a:spLocks/>
              </p:cNvSpPr>
              <p:nvPr/>
            </p:nvSpPr>
            <p:spPr bwMode="auto">
              <a:xfrm>
                <a:off x="4440263" y="3633744"/>
                <a:ext cx="701807" cy="133678"/>
              </a:xfrm>
              <a:custGeom>
                <a:avLst/>
                <a:gdLst>
                  <a:gd name="T0" fmla="*/ 917 w 924"/>
                  <a:gd name="T1" fmla="*/ 0 h 177"/>
                  <a:gd name="T2" fmla="*/ 921 w 924"/>
                  <a:gd name="T3" fmla="*/ 45 h 177"/>
                  <a:gd name="T4" fmla="*/ 922 w 924"/>
                  <a:gd name="T5" fmla="*/ 83 h 177"/>
                  <a:gd name="T6" fmla="*/ 924 w 924"/>
                  <a:gd name="T7" fmla="*/ 116 h 177"/>
                  <a:gd name="T8" fmla="*/ 924 w 924"/>
                  <a:gd name="T9" fmla="*/ 143 h 177"/>
                  <a:gd name="T10" fmla="*/ 924 w 924"/>
                  <a:gd name="T11" fmla="*/ 162 h 177"/>
                  <a:gd name="T12" fmla="*/ 924 w 924"/>
                  <a:gd name="T13" fmla="*/ 173 h 177"/>
                  <a:gd name="T14" fmla="*/ 924 w 924"/>
                  <a:gd name="T15" fmla="*/ 177 h 177"/>
                  <a:gd name="T16" fmla="*/ 0 w 924"/>
                  <a:gd name="T17" fmla="*/ 171 h 177"/>
                  <a:gd name="T18" fmla="*/ 0 w 924"/>
                  <a:gd name="T19" fmla="*/ 167 h 177"/>
                  <a:gd name="T20" fmla="*/ 1 w 924"/>
                  <a:gd name="T21" fmla="*/ 154 h 177"/>
                  <a:gd name="T22" fmla="*/ 2 w 924"/>
                  <a:gd name="T23" fmla="*/ 135 h 177"/>
                  <a:gd name="T24" fmla="*/ 3 w 924"/>
                  <a:gd name="T25" fmla="*/ 107 h 177"/>
                  <a:gd name="T26" fmla="*/ 3 w 924"/>
                  <a:gd name="T27" fmla="*/ 73 h 177"/>
                  <a:gd name="T28" fmla="*/ 917 w 924"/>
                  <a:gd name="T29" fmla="*/ 0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24" h="177">
                    <a:moveTo>
                      <a:pt x="917" y="0"/>
                    </a:moveTo>
                    <a:lnTo>
                      <a:pt x="921" y="45"/>
                    </a:lnTo>
                    <a:lnTo>
                      <a:pt x="922" y="83"/>
                    </a:lnTo>
                    <a:lnTo>
                      <a:pt x="924" y="116"/>
                    </a:lnTo>
                    <a:lnTo>
                      <a:pt x="924" y="143"/>
                    </a:lnTo>
                    <a:lnTo>
                      <a:pt x="924" y="162"/>
                    </a:lnTo>
                    <a:lnTo>
                      <a:pt x="924" y="173"/>
                    </a:lnTo>
                    <a:lnTo>
                      <a:pt x="924" y="177"/>
                    </a:lnTo>
                    <a:lnTo>
                      <a:pt x="0" y="171"/>
                    </a:lnTo>
                    <a:lnTo>
                      <a:pt x="0" y="167"/>
                    </a:lnTo>
                    <a:lnTo>
                      <a:pt x="1" y="154"/>
                    </a:lnTo>
                    <a:lnTo>
                      <a:pt x="2" y="135"/>
                    </a:lnTo>
                    <a:lnTo>
                      <a:pt x="3" y="107"/>
                    </a:lnTo>
                    <a:lnTo>
                      <a:pt x="3" y="73"/>
                    </a:lnTo>
                    <a:lnTo>
                      <a:pt x="917" y="0"/>
                    </a:lnTo>
                    <a:close/>
                  </a:path>
                </a:pathLst>
              </a:custGeom>
              <a:solidFill>
                <a:srgbClr val="019ADD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4" name="Group 106"/>
            <p:cNvGrpSpPr/>
            <p:nvPr/>
          </p:nvGrpSpPr>
          <p:grpSpPr>
            <a:xfrm>
              <a:off x="1738427" y="1873737"/>
              <a:ext cx="3201166" cy="3201166"/>
              <a:chOff x="1736839" y="2186380"/>
              <a:chExt cx="3201166" cy="3201166"/>
            </a:xfrm>
          </p:grpSpPr>
          <p:grpSp>
            <p:nvGrpSpPr>
              <p:cNvPr id="175" name="Group 107"/>
              <p:cNvGrpSpPr/>
              <p:nvPr/>
            </p:nvGrpSpPr>
            <p:grpSpPr>
              <a:xfrm>
                <a:off x="2975886" y="2550652"/>
                <a:ext cx="1092207" cy="1601093"/>
                <a:chOff x="2975886" y="2550652"/>
                <a:chExt cx="1092207" cy="1601093"/>
              </a:xfrm>
            </p:grpSpPr>
            <p:sp>
              <p:nvSpPr>
                <p:cNvPr id="177" name="Freeform 109"/>
                <p:cNvSpPr>
                  <a:spLocks/>
                </p:cNvSpPr>
                <p:nvPr/>
              </p:nvSpPr>
              <p:spPr bwMode="auto">
                <a:xfrm>
                  <a:off x="2975886" y="2550652"/>
                  <a:ext cx="1092207" cy="1601093"/>
                </a:xfrm>
                <a:custGeom>
                  <a:avLst/>
                  <a:gdLst>
                    <a:gd name="T0" fmla="*/ 1438 w 1438"/>
                    <a:gd name="T1" fmla="*/ 0 h 2107"/>
                    <a:gd name="T2" fmla="*/ 943 w 1438"/>
                    <a:gd name="T3" fmla="*/ 1710 h 2107"/>
                    <a:gd name="T4" fmla="*/ 930 w 1438"/>
                    <a:gd name="T5" fmla="*/ 1766 h 2107"/>
                    <a:gd name="T6" fmla="*/ 912 w 1438"/>
                    <a:gd name="T7" fmla="*/ 1818 h 2107"/>
                    <a:gd name="T8" fmla="*/ 887 w 1438"/>
                    <a:gd name="T9" fmla="*/ 1868 h 2107"/>
                    <a:gd name="T10" fmla="*/ 858 w 1438"/>
                    <a:gd name="T11" fmla="*/ 1914 h 2107"/>
                    <a:gd name="T12" fmla="*/ 823 w 1438"/>
                    <a:gd name="T13" fmla="*/ 1956 h 2107"/>
                    <a:gd name="T14" fmla="*/ 784 w 1438"/>
                    <a:gd name="T15" fmla="*/ 1994 h 2107"/>
                    <a:gd name="T16" fmla="*/ 739 w 1438"/>
                    <a:gd name="T17" fmla="*/ 2027 h 2107"/>
                    <a:gd name="T18" fmla="*/ 692 w 1438"/>
                    <a:gd name="T19" fmla="*/ 2055 h 2107"/>
                    <a:gd name="T20" fmla="*/ 642 w 1438"/>
                    <a:gd name="T21" fmla="*/ 2078 h 2107"/>
                    <a:gd name="T22" fmla="*/ 589 w 1438"/>
                    <a:gd name="T23" fmla="*/ 2094 h 2107"/>
                    <a:gd name="T24" fmla="*/ 533 w 1438"/>
                    <a:gd name="T25" fmla="*/ 2105 h 2107"/>
                    <a:gd name="T26" fmla="*/ 474 w 1438"/>
                    <a:gd name="T27" fmla="*/ 2107 h 2107"/>
                    <a:gd name="T28" fmla="*/ 415 w 1438"/>
                    <a:gd name="T29" fmla="*/ 2103 h 2107"/>
                    <a:gd name="T30" fmla="*/ 357 w 1438"/>
                    <a:gd name="T31" fmla="*/ 2093 h 2107"/>
                    <a:gd name="T32" fmla="*/ 303 w 1438"/>
                    <a:gd name="T33" fmla="*/ 2075 h 2107"/>
                    <a:gd name="T34" fmla="*/ 252 w 1438"/>
                    <a:gd name="T35" fmla="*/ 2052 h 2107"/>
                    <a:gd name="T36" fmla="*/ 203 w 1438"/>
                    <a:gd name="T37" fmla="*/ 2023 h 2107"/>
                    <a:gd name="T38" fmla="*/ 160 w 1438"/>
                    <a:gd name="T39" fmla="*/ 1988 h 2107"/>
                    <a:gd name="T40" fmla="*/ 119 w 1438"/>
                    <a:gd name="T41" fmla="*/ 1948 h 2107"/>
                    <a:gd name="T42" fmla="*/ 85 w 1438"/>
                    <a:gd name="T43" fmla="*/ 1905 h 2107"/>
                    <a:gd name="T44" fmla="*/ 56 w 1438"/>
                    <a:gd name="T45" fmla="*/ 1857 h 2107"/>
                    <a:gd name="T46" fmla="*/ 32 w 1438"/>
                    <a:gd name="T47" fmla="*/ 1804 h 2107"/>
                    <a:gd name="T48" fmla="*/ 15 w 1438"/>
                    <a:gd name="T49" fmla="*/ 1750 h 2107"/>
                    <a:gd name="T50" fmla="*/ 4 w 1438"/>
                    <a:gd name="T51" fmla="*/ 1692 h 2107"/>
                    <a:gd name="T52" fmla="*/ 0 w 1438"/>
                    <a:gd name="T53" fmla="*/ 1634 h 2107"/>
                    <a:gd name="T54" fmla="*/ 4 w 1438"/>
                    <a:gd name="T55" fmla="*/ 1578 h 2107"/>
                    <a:gd name="T56" fmla="*/ 12 w 1438"/>
                    <a:gd name="T57" fmla="*/ 1525 h 2107"/>
                    <a:gd name="T58" fmla="*/ 28 w 1438"/>
                    <a:gd name="T59" fmla="*/ 1474 h 2107"/>
                    <a:gd name="T60" fmla="*/ 48 w 1438"/>
                    <a:gd name="T61" fmla="*/ 1424 h 2107"/>
                    <a:gd name="T62" fmla="*/ 75 w 1438"/>
                    <a:gd name="T63" fmla="*/ 1378 h 2107"/>
                    <a:gd name="T64" fmla="*/ 105 w 1438"/>
                    <a:gd name="T65" fmla="*/ 1336 h 2107"/>
                    <a:gd name="T66" fmla="*/ 140 w 1438"/>
                    <a:gd name="T67" fmla="*/ 1297 h 2107"/>
                    <a:gd name="T68" fmla="*/ 137 w 1438"/>
                    <a:gd name="T69" fmla="*/ 1296 h 2107"/>
                    <a:gd name="T70" fmla="*/ 1438 w 1438"/>
                    <a:gd name="T71" fmla="*/ 0 h 2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438" h="2107">
                      <a:moveTo>
                        <a:pt x="1438" y="0"/>
                      </a:moveTo>
                      <a:lnTo>
                        <a:pt x="943" y="1710"/>
                      </a:lnTo>
                      <a:lnTo>
                        <a:pt x="930" y="1766"/>
                      </a:lnTo>
                      <a:lnTo>
                        <a:pt x="912" y="1818"/>
                      </a:lnTo>
                      <a:lnTo>
                        <a:pt x="887" y="1868"/>
                      </a:lnTo>
                      <a:lnTo>
                        <a:pt x="858" y="1914"/>
                      </a:lnTo>
                      <a:lnTo>
                        <a:pt x="823" y="1956"/>
                      </a:lnTo>
                      <a:lnTo>
                        <a:pt x="784" y="1994"/>
                      </a:lnTo>
                      <a:lnTo>
                        <a:pt x="739" y="2027"/>
                      </a:lnTo>
                      <a:lnTo>
                        <a:pt x="692" y="2055"/>
                      </a:lnTo>
                      <a:lnTo>
                        <a:pt x="642" y="2078"/>
                      </a:lnTo>
                      <a:lnTo>
                        <a:pt x="589" y="2094"/>
                      </a:lnTo>
                      <a:lnTo>
                        <a:pt x="533" y="2105"/>
                      </a:lnTo>
                      <a:lnTo>
                        <a:pt x="474" y="2107"/>
                      </a:lnTo>
                      <a:lnTo>
                        <a:pt x="415" y="2103"/>
                      </a:lnTo>
                      <a:lnTo>
                        <a:pt x="357" y="2093"/>
                      </a:lnTo>
                      <a:lnTo>
                        <a:pt x="303" y="2075"/>
                      </a:lnTo>
                      <a:lnTo>
                        <a:pt x="252" y="2052"/>
                      </a:lnTo>
                      <a:lnTo>
                        <a:pt x="203" y="2023"/>
                      </a:lnTo>
                      <a:lnTo>
                        <a:pt x="160" y="1988"/>
                      </a:lnTo>
                      <a:lnTo>
                        <a:pt x="119" y="1948"/>
                      </a:lnTo>
                      <a:lnTo>
                        <a:pt x="85" y="1905"/>
                      </a:lnTo>
                      <a:lnTo>
                        <a:pt x="56" y="1857"/>
                      </a:lnTo>
                      <a:lnTo>
                        <a:pt x="32" y="1804"/>
                      </a:lnTo>
                      <a:lnTo>
                        <a:pt x="15" y="1750"/>
                      </a:lnTo>
                      <a:lnTo>
                        <a:pt x="4" y="1692"/>
                      </a:lnTo>
                      <a:lnTo>
                        <a:pt x="0" y="1634"/>
                      </a:lnTo>
                      <a:lnTo>
                        <a:pt x="4" y="1578"/>
                      </a:lnTo>
                      <a:lnTo>
                        <a:pt x="12" y="1525"/>
                      </a:lnTo>
                      <a:lnTo>
                        <a:pt x="28" y="1474"/>
                      </a:lnTo>
                      <a:lnTo>
                        <a:pt x="48" y="1424"/>
                      </a:lnTo>
                      <a:lnTo>
                        <a:pt x="75" y="1378"/>
                      </a:lnTo>
                      <a:lnTo>
                        <a:pt x="105" y="1336"/>
                      </a:lnTo>
                      <a:lnTo>
                        <a:pt x="140" y="1297"/>
                      </a:lnTo>
                      <a:lnTo>
                        <a:pt x="137" y="1296"/>
                      </a:lnTo>
                      <a:lnTo>
                        <a:pt x="1438" y="0"/>
                      </a:lnTo>
                      <a:close/>
                    </a:path>
                  </a:pathLst>
                </a:custGeom>
                <a:solidFill>
                  <a:srgbClr val="019ADD"/>
                </a:solidFill>
                <a:ln w="57150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78" name="Freeform 110"/>
                <p:cNvSpPr>
                  <a:spLocks/>
                </p:cNvSpPr>
                <p:nvPr/>
              </p:nvSpPr>
              <p:spPr bwMode="auto">
                <a:xfrm>
                  <a:off x="3177921" y="3632225"/>
                  <a:ext cx="319003" cy="317485"/>
                </a:xfrm>
                <a:custGeom>
                  <a:avLst/>
                  <a:gdLst>
                    <a:gd name="T0" fmla="*/ 208 w 418"/>
                    <a:gd name="T1" fmla="*/ 0 h 419"/>
                    <a:gd name="T2" fmla="*/ 247 w 418"/>
                    <a:gd name="T3" fmla="*/ 4 h 419"/>
                    <a:gd name="T4" fmla="*/ 282 w 418"/>
                    <a:gd name="T5" fmla="*/ 13 h 419"/>
                    <a:gd name="T6" fmla="*/ 314 w 418"/>
                    <a:gd name="T7" fmla="*/ 28 h 419"/>
                    <a:gd name="T8" fmla="*/ 343 w 418"/>
                    <a:gd name="T9" fmla="*/ 50 h 419"/>
                    <a:gd name="T10" fmla="*/ 369 w 418"/>
                    <a:gd name="T11" fmla="*/ 75 h 419"/>
                    <a:gd name="T12" fmla="*/ 389 w 418"/>
                    <a:gd name="T13" fmla="*/ 103 h 419"/>
                    <a:gd name="T14" fmla="*/ 404 w 418"/>
                    <a:gd name="T15" fmla="*/ 136 h 419"/>
                    <a:gd name="T16" fmla="*/ 415 w 418"/>
                    <a:gd name="T17" fmla="*/ 172 h 419"/>
                    <a:gd name="T18" fmla="*/ 418 w 418"/>
                    <a:gd name="T19" fmla="*/ 210 h 419"/>
                    <a:gd name="T20" fmla="*/ 415 w 418"/>
                    <a:gd name="T21" fmla="*/ 247 h 419"/>
                    <a:gd name="T22" fmla="*/ 404 w 418"/>
                    <a:gd name="T23" fmla="*/ 282 h 419"/>
                    <a:gd name="T24" fmla="*/ 389 w 418"/>
                    <a:gd name="T25" fmla="*/ 316 h 419"/>
                    <a:gd name="T26" fmla="*/ 369 w 418"/>
                    <a:gd name="T27" fmla="*/ 345 h 419"/>
                    <a:gd name="T28" fmla="*/ 343 w 418"/>
                    <a:gd name="T29" fmla="*/ 369 h 419"/>
                    <a:gd name="T30" fmla="*/ 314 w 418"/>
                    <a:gd name="T31" fmla="*/ 391 h 419"/>
                    <a:gd name="T32" fmla="*/ 282 w 418"/>
                    <a:gd name="T33" fmla="*/ 406 h 419"/>
                    <a:gd name="T34" fmla="*/ 247 w 418"/>
                    <a:gd name="T35" fmla="*/ 415 h 419"/>
                    <a:gd name="T36" fmla="*/ 208 w 418"/>
                    <a:gd name="T37" fmla="*/ 419 h 419"/>
                    <a:gd name="T38" fmla="*/ 172 w 418"/>
                    <a:gd name="T39" fmla="*/ 415 h 419"/>
                    <a:gd name="T40" fmla="*/ 136 w 418"/>
                    <a:gd name="T41" fmla="*/ 406 h 419"/>
                    <a:gd name="T42" fmla="*/ 103 w 418"/>
                    <a:gd name="T43" fmla="*/ 391 h 419"/>
                    <a:gd name="T44" fmla="*/ 74 w 418"/>
                    <a:gd name="T45" fmla="*/ 369 h 419"/>
                    <a:gd name="T46" fmla="*/ 48 w 418"/>
                    <a:gd name="T47" fmla="*/ 345 h 419"/>
                    <a:gd name="T48" fmla="*/ 28 w 418"/>
                    <a:gd name="T49" fmla="*/ 316 h 419"/>
                    <a:gd name="T50" fmla="*/ 12 w 418"/>
                    <a:gd name="T51" fmla="*/ 282 h 419"/>
                    <a:gd name="T52" fmla="*/ 2 w 418"/>
                    <a:gd name="T53" fmla="*/ 247 h 419"/>
                    <a:gd name="T54" fmla="*/ 0 w 418"/>
                    <a:gd name="T55" fmla="*/ 210 h 419"/>
                    <a:gd name="T56" fmla="*/ 2 w 418"/>
                    <a:gd name="T57" fmla="*/ 172 h 419"/>
                    <a:gd name="T58" fmla="*/ 12 w 418"/>
                    <a:gd name="T59" fmla="*/ 136 h 419"/>
                    <a:gd name="T60" fmla="*/ 28 w 418"/>
                    <a:gd name="T61" fmla="*/ 103 h 419"/>
                    <a:gd name="T62" fmla="*/ 48 w 418"/>
                    <a:gd name="T63" fmla="*/ 75 h 419"/>
                    <a:gd name="T64" fmla="*/ 74 w 418"/>
                    <a:gd name="T65" fmla="*/ 50 h 419"/>
                    <a:gd name="T66" fmla="*/ 103 w 418"/>
                    <a:gd name="T67" fmla="*/ 28 h 419"/>
                    <a:gd name="T68" fmla="*/ 136 w 418"/>
                    <a:gd name="T69" fmla="*/ 13 h 419"/>
                    <a:gd name="T70" fmla="*/ 172 w 418"/>
                    <a:gd name="T71" fmla="*/ 4 h 419"/>
                    <a:gd name="T72" fmla="*/ 208 w 418"/>
                    <a:gd name="T73" fmla="*/ 0 h 4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418" h="419">
                      <a:moveTo>
                        <a:pt x="208" y="0"/>
                      </a:moveTo>
                      <a:lnTo>
                        <a:pt x="247" y="4"/>
                      </a:lnTo>
                      <a:lnTo>
                        <a:pt x="282" y="13"/>
                      </a:lnTo>
                      <a:lnTo>
                        <a:pt x="314" y="28"/>
                      </a:lnTo>
                      <a:lnTo>
                        <a:pt x="343" y="50"/>
                      </a:lnTo>
                      <a:lnTo>
                        <a:pt x="369" y="75"/>
                      </a:lnTo>
                      <a:lnTo>
                        <a:pt x="389" y="103"/>
                      </a:lnTo>
                      <a:lnTo>
                        <a:pt x="404" y="136"/>
                      </a:lnTo>
                      <a:lnTo>
                        <a:pt x="415" y="172"/>
                      </a:lnTo>
                      <a:lnTo>
                        <a:pt x="418" y="210"/>
                      </a:lnTo>
                      <a:lnTo>
                        <a:pt x="415" y="247"/>
                      </a:lnTo>
                      <a:lnTo>
                        <a:pt x="404" y="282"/>
                      </a:lnTo>
                      <a:lnTo>
                        <a:pt x="389" y="316"/>
                      </a:lnTo>
                      <a:lnTo>
                        <a:pt x="369" y="345"/>
                      </a:lnTo>
                      <a:lnTo>
                        <a:pt x="343" y="369"/>
                      </a:lnTo>
                      <a:lnTo>
                        <a:pt x="314" y="391"/>
                      </a:lnTo>
                      <a:lnTo>
                        <a:pt x="282" y="406"/>
                      </a:lnTo>
                      <a:lnTo>
                        <a:pt x="247" y="415"/>
                      </a:lnTo>
                      <a:lnTo>
                        <a:pt x="208" y="419"/>
                      </a:lnTo>
                      <a:lnTo>
                        <a:pt x="172" y="415"/>
                      </a:lnTo>
                      <a:lnTo>
                        <a:pt x="136" y="406"/>
                      </a:lnTo>
                      <a:lnTo>
                        <a:pt x="103" y="391"/>
                      </a:lnTo>
                      <a:lnTo>
                        <a:pt x="74" y="369"/>
                      </a:lnTo>
                      <a:lnTo>
                        <a:pt x="48" y="345"/>
                      </a:lnTo>
                      <a:lnTo>
                        <a:pt x="28" y="316"/>
                      </a:lnTo>
                      <a:lnTo>
                        <a:pt x="12" y="282"/>
                      </a:lnTo>
                      <a:lnTo>
                        <a:pt x="2" y="247"/>
                      </a:lnTo>
                      <a:lnTo>
                        <a:pt x="0" y="210"/>
                      </a:lnTo>
                      <a:lnTo>
                        <a:pt x="2" y="172"/>
                      </a:lnTo>
                      <a:lnTo>
                        <a:pt x="12" y="136"/>
                      </a:lnTo>
                      <a:lnTo>
                        <a:pt x="28" y="103"/>
                      </a:lnTo>
                      <a:lnTo>
                        <a:pt x="48" y="75"/>
                      </a:lnTo>
                      <a:lnTo>
                        <a:pt x="74" y="50"/>
                      </a:lnTo>
                      <a:lnTo>
                        <a:pt x="103" y="28"/>
                      </a:lnTo>
                      <a:lnTo>
                        <a:pt x="136" y="13"/>
                      </a:lnTo>
                      <a:lnTo>
                        <a:pt x="172" y="4"/>
                      </a:lnTo>
                      <a:lnTo>
                        <a:pt x="208" y="0"/>
                      </a:lnTo>
                      <a:close/>
                    </a:path>
                  </a:pathLst>
                </a:custGeom>
                <a:solidFill>
                  <a:srgbClr val="E9F0D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76" name="Oval 108"/>
              <p:cNvSpPr/>
              <p:nvPr/>
            </p:nvSpPr>
            <p:spPr>
              <a:xfrm>
                <a:off x="1736839" y="2186380"/>
                <a:ext cx="3201166" cy="3201166"/>
              </a:xfrm>
              <a:prstGeom prst="ellipse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82" name="TextBox 181"/>
          <p:cNvSpPr txBox="1"/>
          <p:nvPr/>
        </p:nvSpPr>
        <p:spPr>
          <a:xfrm>
            <a:off x="662388" y="238124"/>
            <a:ext cx="10375404" cy="22894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803465"/>
            <a:r>
              <a:rPr lang="ru-RU" sz="4759" dirty="0">
                <a:solidFill>
                  <a:srgbClr val="5B9BD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Направления деятельности </a:t>
            </a:r>
            <a:r>
              <a:rPr lang="ru-RU" sz="4759" dirty="0" smtClean="0">
                <a:solidFill>
                  <a:srgbClr val="5B9BD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759" dirty="0" smtClean="0">
                <a:solidFill>
                  <a:srgbClr val="5B9BD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759" dirty="0" smtClean="0">
                <a:solidFill>
                  <a:srgbClr val="5B9BD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Регионального </a:t>
            </a:r>
            <a:r>
              <a:rPr lang="ru-RU" sz="4759" dirty="0">
                <a:solidFill>
                  <a:srgbClr val="5B9BD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центра </a:t>
            </a:r>
            <a:r>
              <a:rPr lang="ru-RU" sz="4759" dirty="0" smtClean="0">
                <a:solidFill>
                  <a:srgbClr val="5B9BD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инжиниринга</a:t>
            </a:r>
            <a:br>
              <a:rPr lang="ru-RU" sz="4759" dirty="0" smtClean="0">
                <a:solidFill>
                  <a:srgbClr val="5B9BD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759" dirty="0" smtClean="0">
                <a:solidFill>
                  <a:srgbClr val="5B9BD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4759" dirty="0">
                <a:solidFill>
                  <a:srgbClr val="5B9BD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 </a:t>
            </a:r>
            <a:r>
              <a:rPr lang="ru-RU" sz="4759" dirty="0" smtClean="0">
                <a:solidFill>
                  <a:srgbClr val="5B9BD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</a:t>
            </a:r>
            <a:endParaRPr lang="en-US" sz="4759" dirty="0">
              <a:solidFill>
                <a:srgbClr val="5B9BD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Rounded Rectangle 38"/>
          <p:cNvSpPr/>
          <p:nvPr/>
        </p:nvSpPr>
        <p:spPr>
          <a:xfrm>
            <a:off x="13494761" y="1841103"/>
            <a:ext cx="1494129" cy="1535447"/>
          </a:xfrm>
          <a:prstGeom prst="roundRect">
            <a:avLst/>
          </a:prstGeom>
          <a:solidFill>
            <a:srgbClr val="5B9BD5"/>
          </a:solidFill>
          <a:ln w="57150" cap="flat" cmpd="sng" algn="ctr">
            <a:solidFill>
              <a:srgbClr val="FFFFFF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1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Rounded Rectangle 37"/>
          <p:cNvSpPr/>
          <p:nvPr/>
        </p:nvSpPr>
        <p:spPr>
          <a:xfrm>
            <a:off x="16705014" y="1841103"/>
            <a:ext cx="1494129" cy="1535447"/>
          </a:xfrm>
          <a:prstGeom prst="roundRect">
            <a:avLst/>
          </a:prstGeom>
          <a:solidFill>
            <a:srgbClr val="055B89"/>
          </a:solidFill>
          <a:ln w="57150" cap="flat" cmpd="sng" algn="ctr">
            <a:solidFill>
              <a:srgbClr val="FFFFFF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12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99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Rectangle 20"/>
          <p:cNvSpPr/>
          <p:nvPr/>
        </p:nvSpPr>
        <p:spPr>
          <a:xfrm>
            <a:off x="752091" y="7960759"/>
            <a:ext cx="6289401" cy="2724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Инженерно-консультационные услуги </a:t>
            </a:r>
          </a:p>
        </p:txBody>
      </p:sp>
      <p:sp>
        <p:nvSpPr>
          <p:cNvPr id="186" name="Rectangle 20"/>
          <p:cNvSpPr/>
          <p:nvPr/>
        </p:nvSpPr>
        <p:spPr>
          <a:xfrm>
            <a:off x="12194266" y="8024890"/>
            <a:ext cx="8159620" cy="2724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Консультации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иностранных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экспертов в интересах СМСП</a:t>
            </a:r>
          </a:p>
        </p:txBody>
      </p:sp>
      <p:sp>
        <p:nvSpPr>
          <p:cNvPr id="187" name="Rectangle 20"/>
          <p:cNvSpPr/>
          <p:nvPr/>
        </p:nvSpPr>
        <p:spPr>
          <a:xfrm>
            <a:off x="5257220" y="1723850"/>
            <a:ext cx="8159620" cy="2724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Консалтинговые услуги</a:t>
            </a:r>
          </a:p>
        </p:txBody>
      </p:sp>
      <p:sp>
        <p:nvSpPr>
          <p:cNvPr id="188" name="Rectangle 20"/>
          <p:cNvSpPr/>
          <p:nvPr/>
        </p:nvSpPr>
        <p:spPr>
          <a:xfrm>
            <a:off x="18438961" y="1723850"/>
            <a:ext cx="8159620" cy="2724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Патентные услуги</a:t>
            </a:r>
          </a:p>
        </p:txBody>
      </p:sp>
      <p:sp>
        <p:nvSpPr>
          <p:cNvPr id="189" name="Rectangle 20"/>
          <p:cNvSpPr/>
          <p:nvPr/>
        </p:nvSpPr>
        <p:spPr>
          <a:xfrm>
            <a:off x="1042688" y="4672598"/>
            <a:ext cx="9238807" cy="2724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Продвижение, </a:t>
            </a:r>
            <a:r>
              <a:rPr lang="ru-RU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брендирование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позиционирование товаров, услуг,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Rectangle 20"/>
          <p:cNvSpPr/>
          <p:nvPr/>
        </p:nvSpPr>
        <p:spPr>
          <a:xfrm>
            <a:off x="15202671" y="4905689"/>
            <a:ext cx="8159620" cy="2724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Аудиты для предприятия </a:t>
            </a:r>
          </a:p>
        </p:txBody>
      </p:sp>
      <p:grpSp>
        <p:nvGrpSpPr>
          <p:cNvPr id="201" name="Группа 200"/>
          <p:cNvGrpSpPr/>
          <p:nvPr/>
        </p:nvGrpSpPr>
        <p:grpSpPr>
          <a:xfrm>
            <a:off x="13786848" y="5394719"/>
            <a:ext cx="1024194" cy="1000278"/>
            <a:chOff x="9716159" y="9551171"/>
            <a:chExt cx="713561" cy="1000278"/>
          </a:xfrm>
        </p:grpSpPr>
        <p:sp>
          <p:nvSpPr>
            <p:cNvPr id="199" name="Freeform 27"/>
            <p:cNvSpPr>
              <a:spLocks noEditPoints="1"/>
            </p:cNvSpPr>
            <p:nvPr/>
          </p:nvSpPr>
          <p:spPr bwMode="auto">
            <a:xfrm>
              <a:off x="9716159" y="9551171"/>
              <a:ext cx="713561" cy="1000278"/>
            </a:xfrm>
            <a:custGeom>
              <a:avLst/>
              <a:gdLst>
                <a:gd name="T0" fmla="*/ 134 w 232"/>
                <a:gd name="T1" fmla="*/ 22 h 330"/>
                <a:gd name="T2" fmla="*/ 103 w 232"/>
                <a:gd name="T3" fmla="*/ 47 h 330"/>
                <a:gd name="T4" fmla="*/ 85 w 232"/>
                <a:gd name="T5" fmla="*/ 92 h 330"/>
                <a:gd name="T6" fmla="*/ 85 w 232"/>
                <a:gd name="T7" fmla="*/ 141 h 330"/>
                <a:gd name="T8" fmla="*/ 103 w 232"/>
                <a:gd name="T9" fmla="*/ 184 h 330"/>
                <a:gd name="T10" fmla="*/ 134 w 232"/>
                <a:gd name="T11" fmla="*/ 210 h 330"/>
                <a:gd name="T12" fmla="*/ 168 w 232"/>
                <a:gd name="T13" fmla="*/ 210 h 330"/>
                <a:gd name="T14" fmla="*/ 198 w 232"/>
                <a:gd name="T15" fmla="*/ 184 h 330"/>
                <a:gd name="T16" fmla="*/ 216 w 232"/>
                <a:gd name="T17" fmla="*/ 141 h 330"/>
                <a:gd name="T18" fmla="*/ 216 w 232"/>
                <a:gd name="T19" fmla="*/ 92 h 330"/>
                <a:gd name="T20" fmla="*/ 198 w 232"/>
                <a:gd name="T21" fmla="*/ 47 h 330"/>
                <a:gd name="T22" fmla="*/ 168 w 232"/>
                <a:gd name="T23" fmla="*/ 22 h 330"/>
                <a:gd name="T24" fmla="*/ 150 w 232"/>
                <a:gd name="T25" fmla="*/ 0 h 330"/>
                <a:gd name="T26" fmla="*/ 191 w 232"/>
                <a:gd name="T27" fmla="*/ 15 h 330"/>
                <a:gd name="T28" fmla="*/ 222 w 232"/>
                <a:gd name="T29" fmla="*/ 58 h 330"/>
                <a:gd name="T30" fmla="*/ 232 w 232"/>
                <a:gd name="T31" fmla="*/ 116 h 330"/>
                <a:gd name="T32" fmla="*/ 222 w 232"/>
                <a:gd name="T33" fmla="*/ 174 h 330"/>
                <a:gd name="T34" fmla="*/ 192 w 232"/>
                <a:gd name="T35" fmla="*/ 215 h 330"/>
                <a:gd name="T36" fmla="*/ 156 w 232"/>
                <a:gd name="T37" fmla="*/ 232 h 330"/>
                <a:gd name="T38" fmla="*/ 119 w 232"/>
                <a:gd name="T39" fmla="*/ 223 h 330"/>
                <a:gd name="T40" fmla="*/ 86 w 232"/>
                <a:gd name="T41" fmla="*/ 232 h 330"/>
                <a:gd name="T42" fmla="*/ 85 w 232"/>
                <a:gd name="T43" fmla="*/ 244 h 330"/>
                <a:gd name="T44" fmla="*/ 80 w 232"/>
                <a:gd name="T45" fmla="*/ 254 h 330"/>
                <a:gd name="T46" fmla="*/ 24 w 232"/>
                <a:gd name="T47" fmla="*/ 330 h 330"/>
                <a:gd name="T48" fmla="*/ 6 w 232"/>
                <a:gd name="T49" fmla="*/ 323 h 330"/>
                <a:gd name="T50" fmla="*/ 0 w 232"/>
                <a:gd name="T51" fmla="*/ 297 h 330"/>
                <a:gd name="T52" fmla="*/ 54 w 232"/>
                <a:gd name="T53" fmla="*/ 215 h 330"/>
                <a:gd name="T54" fmla="*/ 61 w 232"/>
                <a:gd name="T55" fmla="*/ 210 h 330"/>
                <a:gd name="T56" fmla="*/ 70 w 232"/>
                <a:gd name="T57" fmla="*/ 208 h 330"/>
                <a:gd name="T58" fmla="*/ 76 w 232"/>
                <a:gd name="T59" fmla="*/ 162 h 330"/>
                <a:gd name="T60" fmla="*/ 70 w 232"/>
                <a:gd name="T61" fmla="*/ 108 h 330"/>
                <a:gd name="T62" fmla="*/ 80 w 232"/>
                <a:gd name="T63" fmla="*/ 56 h 330"/>
                <a:gd name="T64" fmla="*/ 110 w 232"/>
                <a:gd name="T65" fmla="*/ 15 h 330"/>
                <a:gd name="T66" fmla="*/ 150 w 232"/>
                <a:gd name="T67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2" h="330">
                  <a:moveTo>
                    <a:pt x="150" y="19"/>
                  </a:moveTo>
                  <a:lnTo>
                    <a:pt x="134" y="22"/>
                  </a:lnTo>
                  <a:lnTo>
                    <a:pt x="118" y="31"/>
                  </a:lnTo>
                  <a:lnTo>
                    <a:pt x="103" y="47"/>
                  </a:lnTo>
                  <a:lnTo>
                    <a:pt x="91" y="68"/>
                  </a:lnTo>
                  <a:lnTo>
                    <a:pt x="85" y="92"/>
                  </a:lnTo>
                  <a:lnTo>
                    <a:pt x="83" y="116"/>
                  </a:lnTo>
                  <a:lnTo>
                    <a:pt x="85" y="141"/>
                  </a:lnTo>
                  <a:lnTo>
                    <a:pt x="91" y="163"/>
                  </a:lnTo>
                  <a:lnTo>
                    <a:pt x="103" y="184"/>
                  </a:lnTo>
                  <a:lnTo>
                    <a:pt x="118" y="201"/>
                  </a:lnTo>
                  <a:lnTo>
                    <a:pt x="134" y="210"/>
                  </a:lnTo>
                  <a:lnTo>
                    <a:pt x="150" y="212"/>
                  </a:lnTo>
                  <a:lnTo>
                    <a:pt x="168" y="210"/>
                  </a:lnTo>
                  <a:lnTo>
                    <a:pt x="185" y="201"/>
                  </a:lnTo>
                  <a:lnTo>
                    <a:pt x="198" y="184"/>
                  </a:lnTo>
                  <a:lnTo>
                    <a:pt x="210" y="163"/>
                  </a:lnTo>
                  <a:lnTo>
                    <a:pt x="216" y="141"/>
                  </a:lnTo>
                  <a:lnTo>
                    <a:pt x="219" y="116"/>
                  </a:lnTo>
                  <a:lnTo>
                    <a:pt x="216" y="92"/>
                  </a:lnTo>
                  <a:lnTo>
                    <a:pt x="210" y="68"/>
                  </a:lnTo>
                  <a:lnTo>
                    <a:pt x="198" y="47"/>
                  </a:lnTo>
                  <a:lnTo>
                    <a:pt x="185" y="31"/>
                  </a:lnTo>
                  <a:lnTo>
                    <a:pt x="168" y="22"/>
                  </a:lnTo>
                  <a:lnTo>
                    <a:pt x="150" y="19"/>
                  </a:lnTo>
                  <a:close/>
                  <a:moveTo>
                    <a:pt x="150" y="0"/>
                  </a:moveTo>
                  <a:lnTo>
                    <a:pt x="171" y="3"/>
                  </a:lnTo>
                  <a:lnTo>
                    <a:pt x="191" y="15"/>
                  </a:lnTo>
                  <a:lnTo>
                    <a:pt x="208" y="34"/>
                  </a:lnTo>
                  <a:lnTo>
                    <a:pt x="222" y="58"/>
                  </a:lnTo>
                  <a:lnTo>
                    <a:pt x="229" y="86"/>
                  </a:lnTo>
                  <a:lnTo>
                    <a:pt x="232" y="116"/>
                  </a:lnTo>
                  <a:lnTo>
                    <a:pt x="229" y="146"/>
                  </a:lnTo>
                  <a:lnTo>
                    <a:pt x="222" y="174"/>
                  </a:lnTo>
                  <a:lnTo>
                    <a:pt x="208" y="198"/>
                  </a:lnTo>
                  <a:lnTo>
                    <a:pt x="192" y="215"/>
                  </a:lnTo>
                  <a:lnTo>
                    <a:pt x="174" y="227"/>
                  </a:lnTo>
                  <a:lnTo>
                    <a:pt x="156" y="232"/>
                  </a:lnTo>
                  <a:lnTo>
                    <a:pt x="137" y="230"/>
                  </a:lnTo>
                  <a:lnTo>
                    <a:pt x="119" y="223"/>
                  </a:lnTo>
                  <a:lnTo>
                    <a:pt x="101" y="210"/>
                  </a:lnTo>
                  <a:lnTo>
                    <a:pt x="86" y="232"/>
                  </a:lnTo>
                  <a:lnTo>
                    <a:pt x="86" y="238"/>
                  </a:lnTo>
                  <a:lnTo>
                    <a:pt x="85" y="244"/>
                  </a:lnTo>
                  <a:lnTo>
                    <a:pt x="83" y="250"/>
                  </a:lnTo>
                  <a:lnTo>
                    <a:pt x="80" y="254"/>
                  </a:lnTo>
                  <a:lnTo>
                    <a:pt x="33" y="323"/>
                  </a:lnTo>
                  <a:lnTo>
                    <a:pt x="24" y="330"/>
                  </a:lnTo>
                  <a:lnTo>
                    <a:pt x="15" y="330"/>
                  </a:lnTo>
                  <a:lnTo>
                    <a:pt x="6" y="323"/>
                  </a:lnTo>
                  <a:lnTo>
                    <a:pt x="0" y="311"/>
                  </a:lnTo>
                  <a:lnTo>
                    <a:pt x="0" y="297"/>
                  </a:lnTo>
                  <a:lnTo>
                    <a:pt x="6" y="284"/>
                  </a:lnTo>
                  <a:lnTo>
                    <a:pt x="54" y="215"/>
                  </a:lnTo>
                  <a:lnTo>
                    <a:pt x="57" y="211"/>
                  </a:lnTo>
                  <a:lnTo>
                    <a:pt x="61" y="210"/>
                  </a:lnTo>
                  <a:lnTo>
                    <a:pt x="66" y="208"/>
                  </a:lnTo>
                  <a:lnTo>
                    <a:pt x="70" y="208"/>
                  </a:lnTo>
                  <a:lnTo>
                    <a:pt x="85" y="186"/>
                  </a:lnTo>
                  <a:lnTo>
                    <a:pt x="76" y="162"/>
                  </a:lnTo>
                  <a:lnTo>
                    <a:pt x="70" y="135"/>
                  </a:lnTo>
                  <a:lnTo>
                    <a:pt x="70" y="108"/>
                  </a:lnTo>
                  <a:lnTo>
                    <a:pt x="73" y="82"/>
                  </a:lnTo>
                  <a:lnTo>
                    <a:pt x="80" y="56"/>
                  </a:lnTo>
                  <a:lnTo>
                    <a:pt x="92" y="34"/>
                  </a:lnTo>
                  <a:lnTo>
                    <a:pt x="110" y="15"/>
                  </a:lnTo>
                  <a:lnTo>
                    <a:pt x="130" y="3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Freeform 28"/>
            <p:cNvSpPr>
              <a:spLocks/>
            </p:cNvSpPr>
            <p:nvPr/>
          </p:nvSpPr>
          <p:spPr bwMode="auto">
            <a:xfrm>
              <a:off x="10285163" y="9817912"/>
              <a:ext cx="61514" cy="251586"/>
            </a:xfrm>
            <a:custGeom>
              <a:avLst/>
              <a:gdLst>
                <a:gd name="T0" fmla="*/ 15 w 20"/>
                <a:gd name="T1" fmla="*/ 0 h 83"/>
                <a:gd name="T2" fmla="*/ 16 w 20"/>
                <a:gd name="T3" fmla="*/ 1 h 83"/>
                <a:gd name="T4" fmla="*/ 18 w 20"/>
                <a:gd name="T5" fmla="*/ 3 h 83"/>
                <a:gd name="T6" fmla="*/ 19 w 20"/>
                <a:gd name="T7" fmla="*/ 13 h 83"/>
                <a:gd name="T8" fmla="*/ 20 w 20"/>
                <a:gd name="T9" fmla="*/ 28 h 83"/>
                <a:gd name="T10" fmla="*/ 20 w 20"/>
                <a:gd name="T11" fmla="*/ 46 h 83"/>
                <a:gd name="T12" fmla="*/ 16 w 20"/>
                <a:gd name="T13" fmla="*/ 64 h 83"/>
                <a:gd name="T14" fmla="*/ 9 w 20"/>
                <a:gd name="T15" fmla="*/ 83 h 83"/>
                <a:gd name="T16" fmla="*/ 7 w 20"/>
                <a:gd name="T17" fmla="*/ 83 h 83"/>
                <a:gd name="T18" fmla="*/ 6 w 20"/>
                <a:gd name="T19" fmla="*/ 83 h 83"/>
                <a:gd name="T20" fmla="*/ 4 w 20"/>
                <a:gd name="T21" fmla="*/ 83 h 83"/>
                <a:gd name="T22" fmla="*/ 1 w 20"/>
                <a:gd name="T23" fmla="*/ 78 h 83"/>
                <a:gd name="T24" fmla="*/ 0 w 20"/>
                <a:gd name="T25" fmla="*/ 77 h 83"/>
                <a:gd name="T26" fmla="*/ 0 w 20"/>
                <a:gd name="T27" fmla="*/ 74 h 83"/>
                <a:gd name="T28" fmla="*/ 1 w 20"/>
                <a:gd name="T29" fmla="*/ 72 h 83"/>
                <a:gd name="T30" fmla="*/ 9 w 20"/>
                <a:gd name="T31" fmla="*/ 55 h 83"/>
                <a:gd name="T32" fmla="*/ 10 w 20"/>
                <a:gd name="T33" fmla="*/ 35 h 83"/>
                <a:gd name="T34" fmla="*/ 10 w 20"/>
                <a:gd name="T35" fmla="*/ 19 h 83"/>
                <a:gd name="T36" fmla="*/ 7 w 20"/>
                <a:gd name="T37" fmla="*/ 8 h 83"/>
                <a:gd name="T38" fmla="*/ 7 w 20"/>
                <a:gd name="T39" fmla="*/ 5 h 83"/>
                <a:gd name="T40" fmla="*/ 9 w 20"/>
                <a:gd name="T41" fmla="*/ 3 h 83"/>
                <a:gd name="T42" fmla="*/ 10 w 20"/>
                <a:gd name="T43" fmla="*/ 1 h 83"/>
                <a:gd name="T44" fmla="*/ 13 w 20"/>
                <a:gd name="T45" fmla="*/ 0 h 83"/>
                <a:gd name="T46" fmla="*/ 15 w 20"/>
                <a:gd name="T4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0" h="83">
                  <a:moveTo>
                    <a:pt x="15" y="0"/>
                  </a:moveTo>
                  <a:lnTo>
                    <a:pt x="16" y="1"/>
                  </a:lnTo>
                  <a:lnTo>
                    <a:pt x="18" y="3"/>
                  </a:lnTo>
                  <a:lnTo>
                    <a:pt x="19" y="13"/>
                  </a:lnTo>
                  <a:lnTo>
                    <a:pt x="20" y="28"/>
                  </a:lnTo>
                  <a:lnTo>
                    <a:pt x="20" y="46"/>
                  </a:lnTo>
                  <a:lnTo>
                    <a:pt x="16" y="64"/>
                  </a:lnTo>
                  <a:lnTo>
                    <a:pt x="9" y="83"/>
                  </a:lnTo>
                  <a:lnTo>
                    <a:pt x="7" y="83"/>
                  </a:lnTo>
                  <a:lnTo>
                    <a:pt x="6" y="83"/>
                  </a:lnTo>
                  <a:lnTo>
                    <a:pt x="4" y="83"/>
                  </a:lnTo>
                  <a:lnTo>
                    <a:pt x="1" y="78"/>
                  </a:lnTo>
                  <a:lnTo>
                    <a:pt x="0" y="77"/>
                  </a:lnTo>
                  <a:lnTo>
                    <a:pt x="0" y="74"/>
                  </a:lnTo>
                  <a:lnTo>
                    <a:pt x="1" y="72"/>
                  </a:lnTo>
                  <a:lnTo>
                    <a:pt x="9" y="55"/>
                  </a:lnTo>
                  <a:lnTo>
                    <a:pt x="10" y="35"/>
                  </a:lnTo>
                  <a:lnTo>
                    <a:pt x="10" y="19"/>
                  </a:lnTo>
                  <a:lnTo>
                    <a:pt x="7" y="8"/>
                  </a:lnTo>
                  <a:lnTo>
                    <a:pt x="7" y="5"/>
                  </a:lnTo>
                  <a:lnTo>
                    <a:pt x="9" y="3"/>
                  </a:lnTo>
                  <a:lnTo>
                    <a:pt x="10" y="1"/>
                  </a:lnTo>
                  <a:lnTo>
                    <a:pt x="13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0" name="Group 59"/>
          <p:cNvGrpSpPr/>
          <p:nvPr/>
        </p:nvGrpSpPr>
        <p:grpSpPr>
          <a:xfrm>
            <a:off x="16972209" y="1995239"/>
            <a:ext cx="951927" cy="1280557"/>
            <a:chOff x="11780838" y="758825"/>
            <a:chExt cx="3692525" cy="4967288"/>
          </a:xfrm>
          <a:solidFill>
            <a:schemeClr val="bg1"/>
          </a:solidFill>
        </p:grpSpPr>
        <p:sp>
          <p:nvSpPr>
            <p:cNvPr id="211" name="Freeform 6"/>
            <p:cNvSpPr>
              <a:spLocks noEditPoints="1"/>
            </p:cNvSpPr>
            <p:nvPr/>
          </p:nvSpPr>
          <p:spPr bwMode="auto">
            <a:xfrm>
              <a:off x="11780838" y="758825"/>
              <a:ext cx="3692525" cy="3770313"/>
            </a:xfrm>
            <a:custGeom>
              <a:avLst/>
              <a:gdLst>
                <a:gd name="T0" fmla="*/ 1954 w 4652"/>
                <a:gd name="T1" fmla="*/ 1022 h 4751"/>
                <a:gd name="T2" fmla="*/ 1517 w 4652"/>
                <a:gd name="T3" fmla="*/ 1229 h 4751"/>
                <a:gd name="T4" fmla="*/ 1180 w 4652"/>
                <a:gd name="T5" fmla="*/ 1567 h 4751"/>
                <a:gd name="T6" fmla="*/ 972 w 4652"/>
                <a:gd name="T7" fmla="*/ 2003 h 4751"/>
                <a:gd name="T8" fmla="*/ 926 w 4652"/>
                <a:gd name="T9" fmla="*/ 2504 h 4751"/>
                <a:gd name="T10" fmla="*/ 1058 w 4652"/>
                <a:gd name="T11" fmla="*/ 2979 h 4751"/>
                <a:gd name="T12" fmla="*/ 1334 w 4652"/>
                <a:gd name="T13" fmla="*/ 3369 h 4751"/>
                <a:gd name="T14" fmla="*/ 1725 w 4652"/>
                <a:gd name="T15" fmla="*/ 3646 h 4751"/>
                <a:gd name="T16" fmla="*/ 2199 w 4652"/>
                <a:gd name="T17" fmla="*/ 3777 h 4751"/>
                <a:gd name="T18" fmla="*/ 2701 w 4652"/>
                <a:gd name="T19" fmla="*/ 3731 h 4751"/>
                <a:gd name="T20" fmla="*/ 3137 w 4652"/>
                <a:gd name="T21" fmla="*/ 3526 h 4751"/>
                <a:gd name="T22" fmla="*/ 3474 w 4652"/>
                <a:gd name="T23" fmla="*/ 3186 h 4751"/>
                <a:gd name="T24" fmla="*/ 3682 w 4652"/>
                <a:gd name="T25" fmla="*/ 2750 h 4751"/>
                <a:gd name="T26" fmla="*/ 3728 w 4652"/>
                <a:gd name="T27" fmla="*/ 2249 h 4751"/>
                <a:gd name="T28" fmla="*/ 3596 w 4652"/>
                <a:gd name="T29" fmla="*/ 1774 h 4751"/>
                <a:gd name="T30" fmla="*/ 3320 w 4652"/>
                <a:gd name="T31" fmla="*/ 1384 h 4751"/>
                <a:gd name="T32" fmla="*/ 2929 w 4652"/>
                <a:gd name="T33" fmla="*/ 1108 h 4751"/>
                <a:gd name="T34" fmla="*/ 2455 w 4652"/>
                <a:gd name="T35" fmla="*/ 976 h 4751"/>
                <a:gd name="T36" fmla="*/ 2367 w 4652"/>
                <a:gd name="T37" fmla="*/ 25 h 4751"/>
                <a:gd name="T38" fmla="*/ 2779 w 4652"/>
                <a:gd name="T39" fmla="*/ 435 h 4751"/>
                <a:gd name="T40" fmla="*/ 3332 w 4652"/>
                <a:gd name="T41" fmla="*/ 221 h 4751"/>
                <a:gd name="T42" fmla="*/ 3528 w 4652"/>
                <a:gd name="T43" fmla="*/ 774 h 4751"/>
                <a:gd name="T44" fmla="*/ 3600 w 4652"/>
                <a:gd name="T45" fmla="*/ 831 h 4751"/>
                <a:gd name="T46" fmla="*/ 4182 w 4652"/>
                <a:gd name="T47" fmla="*/ 892 h 4751"/>
                <a:gd name="T48" fmla="*/ 4105 w 4652"/>
                <a:gd name="T49" fmla="*/ 1479 h 4751"/>
                <a:gd name="T50" fmla="*/ 4603 w 4652"/>
                <a:gd name="T51" fmla="*/ 1780 h 4751"/>
                <a:gd name="T52" fmla="*/ 4641 w 4652"/>
                <a:gd name="T53" fmla="*/ 1870 h 4751"/>
                <a:gd name="T54" fmla="*/ 4315 w 4652"/>
                <a:gd name="T55" fmla="*/ 2361 h 4751"/>
                <a:gd name="T56" fmla="*/ 4648 w 4652"/>
                <a:gd name="T57" fmla="*/ 2851 h 4751"/>
                <a:gd name="T58" fmla="*/ 4612 w 4652"/>
                <a:gd name="T59" fmla="*/ 2939 h 4751"/>
                <a:gd name="T60" fmla="*/ 4121 w 4652"/>
                <a:gd name="T61" fmla="*/ 3247 h 4751"/>
                <a:gd name="T62" fmla="*/ 4206 w 4652"/>
                <a:gd name="T63" fmla="*/ 3832 h 4751"/>
                <a:gd name="T64" fmla="*/ 3625 w 4652"/>
                <a:gd name="T65" fmla="*/ 3903 h 4751"/>
                <a:gd name="T66" fmla="*/ 3555 w 4652"/>
                <a:gd name="T67" fmla="*/ 3960 h 4751"/>
                <a:gd name="T68" fmla="*/ 3364 w 4652"/>
                <a:gd name="T69" fmla="*/ 4513 h 4751"/>
                <a:gd name="T70" fmla="*/ 2809 w 4652"/>
                <a:gd name="T71" fmla="*/ 4307 h 4751"/>
                <a:gd name="T72" fmla="*/ 2403 w 4652"/>
                <a:gd name="T73" fmla="*/ 4724 h 4751"/>
                <a:gd name="T74" fmla="*/ 2308 w 4652"/>
                <a:gd name="T75" fmla="*/ 4741 h 4751"/>
                <a:gd name="T76" fmla="*/ 1898 w 4652"/>
                <a:gd name="T77" fmla="*/ 4316 h 4751"/>
                <a:gd name="T78" fmla="*/ 1348 w 4652"/>
                <a:gd name="T79" fmla="*/ 4532 h 4751"/>
                <a:gd name="T80" fmla="*/ 1269 w 4652"/>
                <a:gd name="T81" fmla="*/ 4476 h 4751"/>
                <a:gd name="T82" fmla="*/ 1077 w 4652"/>
                <a:gd name="T83" fmla="*/ 3926 h 4751"/>
                <a:gd name="T84" fmla="*/ 486 w 4652"/>
                <a:gd name="T85" fmla="*/ 3880 h 4751"/>
                <a:gd name="T86" fmla="*/ 547 w 4652"/>
                <a:gd name="T87" fmla="*/ 3299 h 4751"/>
                <a:gd name="T88" fmla="*/ 507 w 4652"/>
                <a:gd name="T89" fmla="*/ 3217 h 4751"/>
                <a:gd name="T90" fmla="*/ 10 w 4652"/>
                <a:gd name="T91" fmla="*/ 2908 h 4751"/>
                <a:gd name="T92" fmla="*/ 334 w 4652"/>
                <a:gd name="T93" fmla="*/ 2415 h 4751"/>
                <a:gd name="T94" fmla="*/ 15 w 4652"/>
                <a:gd name="T95" fmla="*/ 1927 h 4751"/>
                <a:gd name="T96" fmla="*/ 19 w 4652"/>
                <a:gd name="T97" fmla="*/ 1830 h 4751"/>
                <a:gd name="T98" fmla="*/ 526 w 4652"/>
                <a:gd name="T99" fmla="*/ 1527 h 4751"/>
                <a:gd name="T100" fmla="*/ 438 w 4652"/>
                <a:gd name="T101" fmla="*/ 944 h 4751"/>
                <a:gd name="T102" fmla="*/ 513 w 4652"/>
                <a:gd name="T103" fmla="*/ 877 h 4751"/>
                <a:gd name="T104" fmla="*/ 1090 w 4652"/>
                <a:gd name="T105" fmla="*/ 812 h 4751"/>
                <a:gd name="T106" fmla="*/ 1266 w 4652"/>
                <a:gd name="T107" fmla="*/ 248 h 4751"/>
                <a:gd name="T108" fmla="*/ 1820 w 4652"/>
                <a:gd name="T109" fmla="*/ 437 h 4751"/>
                <a:gd name="T110" fmla="*/ 1908 w 4652"/>
                <a:gd name="T111" fmla="*/ 418 h 4751"/>
                <a:gd name="T112" fmla="*/ 2321 w 4652"/>
                <a:gd name="T113" fmla="*/ 0 h 4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652" h="4751">
                  <a:moveTo>
                    <a:pt x="2327" y="970"/>
                  </a:moveTo>
                  <a:lnTo>
                    <a:pt x="2199" y="976"/>
                  </a:lnTo>
                  <a:lnTo>
                    <a:pt x="2076" y="993"/>
                  </a:lnTo>
                  <a:lnTo>
                    <a:pt x="1954" y="1022"/>
                  </a:lnTo>
                  <a:lnTo>
                    <a:pt x="1837" y="1060"/>
                  </a:lnTo>
                  <a:lnTo>
                    <a:pt x="1725" y="1108"/>
                  </a:lnTo>
                  <a:lnTo>
                    <a:pt x="1618" y="1163"/>
                  </a:lnTo>
                  <a:lnTo>
                    <a:pt x="1517" y="1229"/>
                  </a:lnTo>
                  <a:lnTo>
                    <a:pt x="1422" y="1302"/>
                  </a:lnTo>
                  <a:lnTo>
                    <a:pt x="1334" y="1384"/>
                  </a:lnTo>
                  <a:lnTo>
                    <a:pt x="1252" y="1471"/>
                  </a:lnTo>
                  <a:lnTo>
                    <a:pt x="1180" y="1567"/>
                  </a:lnTo>
                  <a:lnTo>
                    <a:pt x="1113" y="1668"/>
                  </a:lnTo>
                  <a:lnTo>
                    <a:pt x="1058" y="1774"/>
                  </a:lnTo>
                  <a:lnTo>
                    <a:pt x="1010" y="1887"/>
                  </a:lnTo>
                  <a:lnTo>
                    <a:pt x="972" y="2003"/>
                  </a:lnTo>
                  <a:lnTo>
                    <a:pt x="943" y="2125"/>
                  </a:lnTo>
                  <a:lnTo>
                    <a:pt x="926" y="2249"/>
                  </a:lnTo>
                  <a:lnTo>
                    <a:pt x="921" y="2377"/>
                  </a:lnTo>
                  <a:lnTo>
                    <a:pt x="926" y="2504"/>
                  </a:lnTo>
                  <a:lnTo>
                    <a:pt x="943" y="2628"/>
                  </a:lnTo>
                  <a:lnTo>
                    <a:pt x="972" y="2750"/>
                  </a:lnTo>
                  <a:lnTo>
                    <a:pt x="1010" y="2866"/>
                  </a:lnTo>
                  <a:lnTo>
                    <a:pt x="1058" y="2979"/>
                  </a:lnTo>
                  <a:lnTo>
                    <a:pt x="1113" y="3085"/>
                  </a:lnTo>
                  <a:lnTo>
                    <a:pt x="1180" y="3186"/>
                  </a:lnTo>
                  <a:lnTo>
                    <a:pt x="1252" y="3282"/>
                  </a:lnTo>
                  <a:lnTo>
                    <a:pt x="1334" y="3369"/>
                  </a:lnTo>
                  <a:lnTo>
                    <a:pt x="1422" y="3451"/>
                  </a:lnTo>
                  <a:lnTo>
                    <a:pt x="1517" y="3524"/>
                  </a:lnTo>
                  <a:lnTo>
                    <a:pt x="1618" y="3590"/>
                  </a:lnTo>
                  <a:lnTo>
                    <a:pt x="1725" y="3646"/>
                  </a:lnTo>
                  <a:lnTo>
                    <a:pt x="1837" y="3693"/>
                  </a:lnTo>
                  <a:lnTo>
                    <a:pt x="1954" y="3731"/>
                  </a:lnTo>
                  <a:lnTo>
                    <a:pt x="2076" y="3760"/>
                  </a:lnTo>
                  <a:lnTo>
                    <a:pt x="2199" y="3777"/>
                  </a:lnTo>
                  <a:lnTo>
                    <a:pt x="2327" y="3783"/>
                  </a:lnTo>
                  <a:lnTo>
                    <a:pt x="2455" y="3777"/>
                  </a:lnTo>
                  <a:lnTo>
                    <a:pt x="2579" y="3760"/>
                  </a:lnTo>
                  <a:lnTo>
                    <a:pt x="2701" y="3731"/>
                  </a:lnTo>
                  <a:lnTo>
                    <a:pt x="2817" y="3693"/>
                  </a:lnTo>
                  <a:lnTo>
                    <a:pt x="2929" y="3647"/>
                  </a:lnTo>
                  <a:lnTo>
                    <a:pt x="3036" y="3590"/>
                  </a:lnTo>
                  <a:lnTo>
                    <a:pt x="3137" y="3526"/>
                  </a:lnTo>
                  <a:lnTo>
                    <a:pt x="3232" y="3451"/>
                  </a:lnTo>
                  <a:lnTo>
                    <a:pt x="3320" y="3369"/>
                  </a:lnTo>
                  <a:lnTo>
                    <a:pt x="3402" y="3282"/>
                  </a:lnTo>
                  <a:lnTo>
                    <a:pt x="3474" y="3186"/>
                  </a:lnTo>
                  <a:lnTo>
                    <a:pt x="3541" y="3085"/>
                  </a:lnTo>
                  <a:lnTo>
                    <a:pt x="3596" y="2979"/>
                  </a:lnTo>
                  <a:lnTo>
                    <a:pt x="3644" y="2866"/>
                  </a:lnTo>
                  <a:lnTo>
                    <a:pt x="3682" y="2750"/>
                  </a:lnTo>
                  <a:lnTo>
                    <a:pt x="3711" y="2630"/>
                  </a:lnTo>
                  <a:lnTo>
                    <a:pt x="3728" y="2504"/>
                  </a:lnTo>
                  <a:lnTo>
                    <a:pt x="3734" y="2377"/>
                  </a:lnTo>
                  <a:lnTo>
                    <a:pt x="3728" y="2249"/>
                  </a:lnTo>
                  <a:lnTo>
                    <a:pt x="3711" y="2125"/>
                  </a:lnTo>
                  <a:lnTo>
                    <a:pt x="3682" y="2003"/>
                  </a:lnTo>
                  <a:lnTo>
                    <a:pt x="3644" y="1887"/>
                  </a:lnTo>
                  <a:lnTo>
                    <a:pt x="3596" y="1774"/>
                  </a:lnTo>
                  <a:lnTo>
                    <a:pt x="3541" y="1668"/>
                  </a:lnTo>
                  <a:lnTo>
                    <a:pt x="3474" y="1567"/>
                  </a:lnTo>
                  <a:lnTo>
                    <a:pt x="3402" y="1471"/>
                  </a:lnTo>
                  <a:lnTo>
                    <a:pt x="3320" y="1384"/>
                  </a:lnTo>
                  <a:lnTo>
                    <a:pt x="3232" y="1302"/>
                  </a:lnTo>
                  <a:lnTo>
                    <a:pt x="3137" y="1229"/>
                  </a:lnTo>
                  <a:lnTo>
                    <a:pt x="3036" y="1163"/>
                  </a:lnTo>
                  <a:lnTo>
                    <a:pt x="2929" y="1108"/>
                  </a:lnTo>
                  <a:lnTo>
                    <a:pt x="2817" y="1060"/>
                  </a:lnTo>
                  <a:lnTo>
                    <a:pt x="2701" y="1022"/>
                  </a:lnTo>
                  <a:lnTo>
                    <a:pt x="2579" y="993"/>
                  </a:lnTo>
                  <a:lnTo>
                    <a:pt x="2455" y="976"/>
                  </a:lnTo>
                  <a:lnTo>
                    <a:pt x="2327" y="970"/>
                  </a:lnTo>
                  <a:close/>
                  <a:moveTo>
                    <a:pt x="2321" y="0"/>
                  </a:moveTo>
                  <a:lnTo>
                    <a:pt x="2346" y="8"/>
                  </a:lnTo>
                  <a:lnTo>
                    <a:pt x="2367" y="25"/>
                  </a:lnTo>
                  <a:lnTo>
                    <a:pt x="2712" y="410"/>
                  </a:lnTo>
                  <a:lnTo>
                    <a:pt x="2731" y="425"/>
                  </a:lnTo>
                  <a:lnTo>
                    <a:pt x="2754" y="435"/>
                  </a:lnTo>
                  <a:lnTo>
                    <a:pt x="2779" y="435"/>
                  </a:lnTo>
                  <a:lnTo>
                    <a:pt x="2802" y="429"/>
                  </a:lnTo>
                  <a:lnTo>
                    <a:pt x="3278" y="225"/>
                  </a:lnTo>
                  <a:lnTo>
                    <a:pt x="3305" y="218"/>
                  </a:lnTo>
                  <a:lnTo>
                    <a:pt x="3332" y="221"/>
                  </a:lnTo>
                  <a:lnTo>
                    <a:pt x="3354" y="233"/>
                  </a:lnTo>
                  <a:lnTo>
                    <a:pt x="3373" y="250"/>
                  </a:lnTo>
                  <a:lnTo>
                    <a:pt x="3385" y="275"/>
                  </a:lnTo>
                  <a:lnTo>
                    <a:pt x="3528" y="774"/>
                  </a:lnTo>
                  <a:lnTo>
                    <a:pt x="3539" y="797"/>
                  </a:lnTo>
                  <a:lnTo>
                    <a:pt x="3555" y="814"/>
                  </a:lnTo>
                  <a:lnTo>
                    <a:pt x="3575" y="825"/>
                  </a:lnTo>
                  <a:lnTo>
                    <a:pt x="3600" y="831"/>
                  </a:lnTo>
                  <a:lnTo>
                    <a:pt x="4117" y="852"/>
                  </a:lnTo>
                  <a:lnTo>
                    <a:pt x="4143" y="858"/>
                  </a:lnTo>
                  <a:lnTo>
                    <a:pt x="4166" y="871"/>
                  </a:lnTo>
                  <a:lnTo>
                    <a:pt x="4182" y="892"/>
                  </a:lnTo>
                  <a:lnTo>
                    <a:pt x="4191" y="915"/>
                  </a:lnTo>
                  <a:lnTo>
                    <a:pt x="4191" y="944"/>
                  </a:lnTo>
                  <a:lnTo>
                    <a:pt x="4105" y="1454"/>
                  </a:lnTo>
                  <a:lnTo>
                    <a:pt x="4105" y="1479"/>
                  </a:lnTo>
                  <a:lnTo>
                    <a:pt x="4111" y="1502"/>
                  </a:lnTo>
                  <a:lnTo>
                    <a:pt x="4126" y="1521"/>
                  </a:lnTo>
                  <a:lnTo>
                    <a:pt x="4145" y="1536"/>
                  </a:lnTo>
                  <a:lnTo>
                    <a:pt x="4603" y="1780"/>
                  </a:lnTo>
                  <a:lnTo>
                    <a:pt x="4624" y="1797"/>
                  </a:lnTo>
                  <a:lnTo>
                    <a:pt x="4637" y="1818"/>
                  </a:lnTo>
                  <a:lnTo>
                    <a:pt x="4643" y="1843"/>
                  </a:lnTo>
                  <a:lnTo>
                    <a:pt x="4641" y="1870"/>
                  </a:lnTo>
                  <a:lnTo>
                    <a:pt x="4629" y="1894"/>
                  </a:lnTo>
                  <a:lnTo>
                    <a:pt x="4330" y="2316"/>
                  </a:lnTo>
                  <a:lnTo>
                    <a:pt x="4319" y="2338"/>
                  </a:lnTo>
                  <a:lnTo>
                    <a:pt x="4315" y="2361"/>
                  </a:lnTo>
                  <a:lnTo>
                    <a:pt x="4321" y="2386"/>
                  </a:lnTo>
                  <a:lnTo>
                    <a:pt x="4330" y="2407"/>
                  </a:lnTo>
                  <a:lnTo>
                    <a:pt x="4637" y="2826"/>
                  </a:lnTo>
                  <a:lnTo>
                    <a:pt x="4648" y="2851"/>
                  </a:lnTo>
                  <a:lnTo>
                    <a:pt x="4652" y="2876"/>
                  </a:lnTo>
                  <a:lnTo>
                    <a:pt x="4647" y="2901"/>
                  </a:lnTo>
                  <a:lnTo>
                    <a:pt x="4633" y="2923"/>
                  </a:lnTo>
                  <a:lnTo>
                    <a:pt x="4612" y="2939"/>
                  </a:lnTo>
                  <a:lnTo>
                    <a:pt x="4159" y="3190"/>
                  </a:lnTo>
                  <a:lnTo>
                    <a:pt x="4140" y="3204"/>
                  </a:lnTo>
                  <a:lnTo>
                    <a:pt x="4126" y="3224"/>
                  </a:lnTo>
                  <a:lnTo>
                    <a:pt x="4121" y="3247"/>
                  </a:lnTo>
                  <a:lnTo>
                    <a:pt x="4121" y="3272"/>
                  </a:lnTo>
                  <a:lnTo>
                    <a:pt x="4214" y="3781"/>
                  </a:lnTo>
                  <a:lnTo>
                    <a:pt x="4214" y="3808"/>
                  </a:lnTo>
                  <a:lnTo>
                    <a:pt x="4206" y="3832"/>
                  </a:lnTo>
                  <a:lnTo>
                    <a:pt x="4189" y="3853"/>
                  </a:lnTo>
                  <a:lnTo>
                    <a:pt x="4168" y="3867"/>
                  </a:lnTo>
                  <a:lnTo>
                    <a:pt x="4142" y="3872"/>
                  </a:lnTo>
                  <a:lnTo>
                    <a:pt x="3625" y="3903"/>
                  </a:lnTo>
                  <a:lnTo>
                    <a:pt x="3600" y="3909"/>
                  </a:lnTo>
                  <a:lnTo>
                    <a:pt x="3579" y="3920"/>
                  </a:lnTo>
                  <a:lnTo>
                    <a:pt x="3564" y="3937"/>
                  </a:lnTo>
                  <a:lnTo>
                    <a:pt x="3555" y="3960"/>
                  </a:lnTo>
                  <a:lnTo>
                    <a:pt x="3417" y="4459"/>
                  </a:lnTo>
                  <a:lnTo>
                    <a:pt x="3406" y="4484"/>
                  </a:lnTo>
                  <a:lnTo>
                    <a:pt x="3387" y="4501"/>
                  </a:lnTo>
                  <a:lnTo>
                    <a:pt x="3364" y="4513"/>
                  </a:lnTo>
                  <a:lnTo>
                    <a:pt x="3337" y="4516"/>
                  </a:lnTo>
                  <a:lnTo>
                    <a:pt x="3312" y="4511"/>
                  </a:lnTo>
                  <a:lnTo>
                    <a:pt x="2832" y="4312"/>
                  </a:lnTo>
                  <a:lnTo>
                    <a:pt x="2809" y="4307"/>
                  </a:lnTo>
                  <a:lnTo>
                    <a:pt x="2785" y="4309"/>
                  </a:lnTo>
                  <a:lnTo>
                    <a:pt x="2764" y="4318"/>
                  </a:lnTo>
                  <a:lnTo>
                    <a:pt x="2745" y="4333"/>
                  </a:lnTo>
                  <a:lnTo>
                    <a:pt x="2403" y="4724"/>
                  </a:lnTo>
                  <a:lnTo>
                    <a:pt x="2382" y="4741"/>
                  </a:lnTo>
                  <a:lnTo>
                    <a:pt x="2358" y="4751"/>
                  </a:lnTo>
                  <a:lnTo>
                    <a:pt x="2333" y="4751"/>
                  </a:lnTo>
                  <a:lnTo>
                    <a:pt x="2308" y="4741"/>
                  </a:lnTo>
                  <a:lnTo>
                    <a:pt x="2287" y="4726"/>
                  </a:lnTo>
                  <a:lnTo>
                    <a:pt x="1940" y="4339"/>
                  </a:lnTo>
                  <a:lnTo>
                    <a:pt x="1921" y="4326"/>
                  </a:lnTo>
                  <a:lnTo>
                    <a:pt x="1898" y="4316"/>
                  </a:lnTo>
                  <a:lnTo>
                    <a:pt x="1875" y="4314"/>
                  </a:lnTo>
                  <a:lnTo>
                    <a:pt x="1851" y="4320"/>
                  </a:lnTo>
                  <a:lnTo>
                    <a:pt x="1374" y="4526"/>
                  </a:lnTo>
                  <a:lnTo>
                    <a:pt x="1348" y="4532"/>
                  </a:lnTo>
                  <a:lnTo>
                    <a:pt x="1323" y="4530"/>
                  </a:lnTo>
                  <a:lnTo>
                    <a:pt x="1298" y="4518"/>
                  </a:lnTo>
                  <a:lnTo>
                    <a:pt x="1281" y="4499"/>
                  </a:lnTo>
                  <a:lnTo>
                    <a:pt x="1269" y="4476"/>
                  </a:lnTo>
                  <a:lnTo>
                    <a:pt x="1125" y="3977"/>
                  </a:lnTo>
                  <a:lnTo>
                    <a:pt x="1113" y="3956"/>
                  </a:lnTo>
                  <a:lnTo>
                    <a:pt x="1098" y="3939"/>
                  </a:lnTo>
                  <a:lnTo>
                    <a:pt x="1077" y="3926"/>
                  </a:lnTo>
                  <a:lnTo>
                    <a:pt x="1052" y="3922"/>
                  </a:lnTo>
                  <a:lnTo>
                    <a:pt x="536" y="3899"/>
                  </a:lnTo>
                  <a:lnTo>
                    <a:pt x="509" y="3895"/>
                  </a:lnTo>
                  <a:lnTo>
                    <a:pt x="486" y="3880"/>
                  </a:lnTo>
                  <a:lnTo>
                    <a:pt x="469" y="3861"/>
                  </a:lnTo>
                  <a:lnTo>
                    <a:pt x="461" y="3836"/>
                  </a:lnTo>
                  <a:lnTo>
                    <a:pt x="461" y="3809"/>
                  </a:lnTo>
                  <a:lnTo>
                    <a:pt x="547" y="3299"/>
                  </a:lnTo>
                  <a:lnTo>
                    <a:pt x="547" y="3274"/>
                  </a:lnTo>
                  <a:lnTo>
                    <a:pt x="539" y="3251"/>
                  </a:lnTo>
                  <a:lnTo>
                    <a:pt x="526" y="3230"/>
                  </a:lnTo>
                  <a:lnTo>
                    <a:pt x="507" y="3217"/>
                  </a:lnTo>
                  <a:lnTo>
                    <a:pt x="50" y="2971"/>
                  </a:lnTo>
                  <a:lnTo>
                    <a:pt x="29" y="2956"/>
                  </a:lnTo>
                  <a:lnTo>
                    <a:pt x="15" y="2933"/>
                  </a:lnTo>
                  <a:lnTo>
                    <a:pt x="10" y="2908"/>
                  </a:lnTo>
                  <a:lnTo>
                    <a:pt x="12" y="2881"/>
                  </a:lnTo>
                  <a:lnTo>
                    <a:pt x="23" y="2859"/>
                  </a:lnTo>
                  <a:lnTo>
                    <a:pt x="322" y="2436"/>
                  </a:lnTo>
                  <a:lnTo>
                    <a:pt x="334" y="2415"/>
                  </a:lnTo>
                  <a:lnTo>
                    <a:pt x="336" y="2390"/>
                  </a:lnTo>
                  <a:lnTo>
                    <a:pt x="332" y="2367"/>
                  </a:lnTo>
                  <a:lnTo>
                    <a:pt x="320" y="2344"/>
                  </a:lnTo>
                  <a:lnTo>
                    <a:pt x="15" y="1927"/>
                  </a:lnTo>
                  <a:lnTo>
                    <a:pt x="4" y="1902"/>
                  </a:lnTo>
                  <a:lnTo>
                    <a:pt x="0" y="1877"/>
                  </a:lnTo>
                  <a:lnTo>
                    <a:pt x="6" y="1851"/>
                  </a:lnTo>
                  <a:lnTo>
                    <a:pt x="19" y="1830"/>
                  </a:lnTo>
                  <a:lnTo>
                    <a:pt x="40" y="1813"/>
                  </a:lnTo>
                  <a:lnTo>
                    <a:pt x="494" y="1561"/>
                  </a:lnTo>
                  <a:lnTo>
                    <a:pt x="513" y="1546"/>
                  </a:lnTo>
                  <a:lnTo>
                    <a:pt x="526" y="1527"/>
                  </a:lnTo>
                  <a:lnTo>
                    <a:pt x="534" y="1504"/>
                  </a:lnTo>
                  <a:lnTo>
                    <a:pt x="532" y="1479"/>
                  </a:lnTo>
                  <a:lnTo>
                    <a:pt x="438" y="970"/>
                  </a:lnTo>
                  <a:lnTo>
                    <a:pt x="438" y="944"/>
                  </a:lnTo>
                  <a:lnTo>
                    <a:pt x="448" y="919"/>
                  </a:lnTo>
                  <a:lnTo>
                    <a:pt x="463" y="898"/>
                  </a:lnTo>
                  <a:lnTo>
                    <a:pt x="486" y="885"/>
                  </a:lnTo>
                  <a:lnTo>
                    <a:pt x="513" y="877"/>
                  </a:lnTo>
                  <a:lnTo>
                    <a:pt x="1029" y="848"/>
                  </a:lnTo>
                  <a:lnTo>
                    <a:pt x="1052" y="843"/>
                  </a:lnTo>
                  <a:lnTo>
                    <a:pt x="1073" y="831"/>
                  </a:lnTo>
                  <a:lnTo>
                    <a:pt x="1090" y="812"/>
                  </a:lnTo>
                  <a:lnTo>
                    <a:pt x="1100" y="791"/>
                  </a:lnTo>
                  <a:lnTo>
                    <a:pt x="1237" y="292"/>
                  </a:lnTo>
                  <a:lnTo>
                    <a:pt x="1248" y="267"/>
                  </a:lnTo>
                  <a:lnTo>
                    <a:pt x="1266" y="248"/>
                  </a:lnTo>
                  <a:lnTo>
                    <a:pt x="1288" y="237"/>
                  </a:lnTo>
                  <a:lnTo>
                    <a:pt x="1315" y="235"/>
                  </a:lnTo>
                  <a:lnTo>
                    <a:pt x="1342" y="241"/>
                  </a:lnTo>
                  <a:lnTo>
                    <a:pt x="1820" y="437"/>
                  </a:lnTo>
                  <a:lnTo>
                    <a:pt x="1843" y="442"/>
                  </a:lnTo>
                  <a:lnTo>
                    <a:pt x="1868" y="442"/>
                  </a:lnTo>
                  <a:lnTo>
                    <a:pt x="1891" y="433"/>
                  </a:lnTo>
                  <a:lnTo>
                    <a:pt x="1908" y="418"/>
                  </a:lnTo>
                  <a:lnTo>
                    <a:pt x="2249" y="27"/>
                  </a:lnTo>
                  <a:lnTo>
                    <a:pt x="2270" y="10"/>
                  </a:lnTo>
                  <a:lnTo>
                    <a:pt x="2295" y="0"/>
                  </a:lnTo>
                  <a:lnTo>
                    <a:pt x="23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2" name="Freeform 7"/>
            <p:cNvSpPr>
              <a:spLocks/>
            </p:cNvSpPr>
            <p:nvPr/>
          </p:nvSpPr>
          <p:spPr bwMode="auto">
            <a:xfrm>
              <a:off x="13825538" y="4481513"/>
              <a:ext cx="1119188" cy="1243013"/>
            </a:xfrm>
            <a:custGeom>
              <a:avLst/>
              <a:gdLst>
                <a:gd name="T0" fmla="*/ 1016 w 1408"/>
                <a:gd name="T1" fmla="*/ 0 h 1566"/>
                <a:gd name="T2" fmla="*/ 1406 w 1408"/>
                <a:gd name="T3" fmla="*/ 1204 h 1566"/>
                <a:gd name="T4" fmla="*/ 1408 w 1408"/>
                <a:gd name="T5" fmla="*/ 1231 h 1566"/>
                <a:gd name="T6" fmla="*/ 1401 w 1408"/>
                <a:gd name="T7" fmla="*/ 1253 h 1566"/>
                <a:gd name="T8" fmla="*/ 1383 w 1408"/>
                <a:gd name="T9" fmla="*/ 1271 h 1566"/>
                <a:gd name="T10" fmla="*/ 1361 w 1408"/>
                <a:gd name="T11" fmla="*/ 1278 h 1566"/>
                <a:gd name="T12" fmla="*/ 1336 w 1408"/>
                <a:gd name="T13" fmla="*/ 1278 h 1566"/>
                <a:gd name="T14" fmla="*/ 871 w 1408"/>
                <a:gd name="T15" fmla="*/ 1141 h 1566"/>
                <a:gd name="T16" fmla="*/ 854 w 1408"/>
                <a:gd name="T17" fmla="*/ 1139 h 1566"/>
                <a:gd name="T18" fmla="*/ 836 w 1408"/>
                <a:gd name="T19" fmla="*/ 1143 h 1566"/>
                <a:gd name="T20" fmla="*/ 821 w 1408"/>
                <a:gd name="T21" fmla="*/ 1151 h 1566"/>
                <a:gd name="T22" fmla="*/ 810 w 1408"/>
                <a:gd name="T23" fmla="*/ 1162 h 1566"/>
                <a:gd name="T24" fmla="*/ 511 w 1408"/>
                <a:gd name="T25" fmla="*/ 1545 h 1566"/>
                <a:gd name="T26" fmla="*/ 493 w 1408"/>
                <a:gd name="T27" fmla="*/ 1560 h 1566"/>
                <a:gd name="T28" fmla="*/ 474 w 1408"/>
                <a:gd name="T29" fmla="*/ 1566 h 1566"/>
                <a:gd name="T30" fmla="*/ 455 w 1408"/>
                <a:gd name="T31" fmla="*/ 1566 h 1566"/>
                <a:gd name="T32" fmla="*/ 436 w 1408"/>
                <a:gd name="T33" fmla="*/ 1560 h 1566"/>
                <a:gd name="T34" fmla="*/ 419 w 1408"/>
                <a:gd name="T35" fmla="*/ 1547 h 1566"/>
                <a:gd name="T36" fmla="*/ 410 w 1408"/>
                <a:gd name="T37" fmla="*/ 1528 h 1566"/>
                <a:gd name="T38" fmla="*/ 0 w 1408"/>
                <a:gd name="T39" fmla="*/ 257 h 1566"/>
                <a:gd name="T40" fmla="*/ 13 w 1408"/>
                <a:gd name="T41" fmla="*/ 247 h 1566"/>
                <a:gd name="T42" fmla="*/ 25 w 1408"/>
                <a:gd name="T43" fmla="*/ 236 h 1566"/>
                <a:gd name="T44" fmla="*/ 280 w 1408"/>
                <a:gd name="T45" fmla="*/ 3 h 1566"/>
                <a:gd name="T46" fmla="*/ 610 w 1408"/>
                <a:gd name="T47" fmla="*/ 103 h 1566"/>
                <a:gd name="T48" fmla="*/ 669 w 1408"/>
                <a:gd name="T49" fmla="*/ 114 h 1566"/>
                <a:gd name="T50" fmla="*/ 728 w 1408"/>
                <a:gd name="T51" fmla="*/ 120 h 1566"/>
                <a:gd name="T52" fmla="*/ 793 w 1408"/>
                <a:gd name="T53" fmla="*/ 114 h 1566"/>
                <a:gd name="T54" fmla="*/ 856 w 1408"/>
                <a:gd name="T55" fmla="*/ 99 h 1566"/>
                <a:gd name="T56" fmla="*/ 915 w 1408"/>
                <a:gd name="T57" fmla="*/ 74 h 1566"/>
                <a:gd name="T58" fmla="*/ 968 w 1408"/>
                <a:gd name="T59" fmla="*/ 40 h 1566"/>
                <a:gd name="T60" fmla="*/ 1016 w 1408"/>
                <a:gd name="T61" fmla="*/ 0 h 1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08" h="1566">
                  <a:moveTo>
                    <a:pt x="1016" y="0"/>
                  </a:moveTo>
                  <a:lnTo>
                    <a:pt x="1406" y="1204"/>
                  </a:lnTo>
                  <a:lnTo>
                    <a:pt x="1408" y="1231"/>
                  </a:lnTo>
                  <a:lnTo>
                    <a:pt x="1401" y="1253"/>
                  </a:lnTo>
                  <a:lnTo>
                    <a:pt x="1383" y="1271"/>
                  </a:lnTo>
                  <a:lnTo>
                    <a:pt x="1361" y="1278"/>
                  </a:lnTo>
                  <a:lnTo>
                    <a:pt x="1336" y="1278"/>
                  </a:lnTo>
                  <a:lnTo>
                    <a:pt x="871" y="1141"/>
                  </a:lnTo>
                  <a:lnTo>
                    <a:pt x="854" y="1139"/>
                  </a:lnTo>
                  <a:lnTo>
                    <a:pt x="836" y="1143"/>
                  </a:lnTo>
                  <a:lnTo>
                    <a:pt x="821" y="1151"/>
                  </a:lnTo>
                  <a:lnTo>
                    <a:pt x="810" y="1162"/>
                  </a:lnTo>
                  <a:lnTo>
                    <a:pt x="511" y="1545"/>
                  </a:lnTo>
                  <a:lnTo>
                    <a:pt x="493" y="1560"/>
                  </a:lnTo>
                  <a:lnTo>
                    <a:pt x="474" y="1566"/>
                  </a:lnTo>
                  <a:lnTo>
                    <a:pt x="455" y="1566"/>
                  </a:lnTo>
                  <a:lnTo>
                    <a:pt x="436" y="1560"/>
                  </a:lnTo>
                  <a:lnTo>
                    <a:pt x="419" y="1547"/>
                  </a:lnTo>
                  <a:lnTo>
                    <a:pt x="410" y="1528"/>
                  </a:lnTo>
                  <a:lnTo>
                    <a:pt x="0" y="257"/>
                  </a:lnTo>
                  <a:lnTo>
                    <a:pt x="13" y="247"/>
                  </a:lnTo>
                  <a:lnTo>
                    <a:pt x="25" y="236"/>
                  </a:lnTo>
                  <a:lnTo>
                    <a:pt x="280" y="3"/>
                  </a:lnTo>
                  <a:lnTo>
                    <a:pt x="610" y="103"/>
                  </a:lnTo>
                  <a:lnTo>
                    <a:pt x="669" y="114"/>
                  </a:lnTo>
                  <a:lnTo>
                    <a:pt x="728" y="120"/>
                  </a:lnTo>
                  <a:lnTo>
                    <a:pt x="793" y="114"/>
                  </a:lnTo>
                  <a:lnTo>
                    <a:pt x="856" y="99"/>
                  </a:lnTo>
                  <a:lnTo>
                    <a:pt x="915" y="74"/>
                  </a:lnTo>
                  <a:lnTo>
                    <a:pt x="968" y="40"/>
                  </a:lnTo>
                  <a:lnTo>
                    <a:pt x="101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Freeform 8"/>
            <p:cNvSpPr>
              <a:spLocks/>
            </p:cNvSpPr>
            <p:nvPr/>
          </p:nvSpPr>
          <p:spPr bwMode="auto">
            <a:xfrm>
              <a:off x="12312650" y="4481513"/>
              <a:ext cx="1119188" cy="1244600"/>
            </a:xfrm>
            <a:custGeom>
              <a:avLst/>
              <a:gdLst>
                <a:gd name="T0" fmla="*/ 393 w 1410"/>
                <a:gd name="T1" fmla="*/ 0 h 1568"/>
                <a:gd name="T2" fmla="*/ 442 w 1410"/>
                <a:gd name="T3" fmla="*/ 40 h 1568"/>
                <a:gd name="T4" fmla="*/ 496 w 1410"/>
                <a:gd name="T5" fmla="*/ 74 h 1568"/>
                <a:gd name="T6" fmla="*/ 555 w 1410"/>
                <a:gd name="T7" fmla="*/ 99 h 1568"/>
                <a:gd name="T8" fmla="*/ 618 w 1410"/>
                <a:gd name="T9" fmla="*/ 114 h 1568"/>
                <a:gd name="T10" fmla="*/ 682 w 1410"/>
                <a:gd name="T11" fmla="*/ 120 h 1568"/>
                <a:gd name="T12" fmla="*/ 741 w 1410"/>
                <a:gd name="T13" fmla="*/ 116 h 1568"/>
                <a:gd name="T14" fmla="*/ 799 w 1410"/>
                <a:gd name="T15" fmla="*/ 103 h 1568"/>
                <a:gd name="T16" fmla="*/ 1130 w 1410"/>
                <a:gd name="T17" fmla="*/ 3 h 1568"/>
                <a:gd name="T18" fmla="*/ 1384 w 1410"/>
                <a:gd name="T19" fmla="*/ 236 h 1568"/>
                <a:gd name="T20" fmla="*/ 1397 w 1410"/>
                <a:gd name="T21" fmla="*/ 247 h 1568"/>
                <a:gd name="T22" fmla="*/ 1410 w 1410"/>
                <a:gd name="T23" fmla="*/ 259 h 1568"/>
                <a:gd name="T24" fmla="*/ 1001 w 1410"/>
                <a:gd name="T25" fmla="*/ 1528 h 1568"/>
                <a:gd name="T26" fmla="*/ 989 w 1410"/>
                <a:gd name="T27" fmla="*/ 1549 h 1568"/>
                <a:gd name="T28" fmla="*/ 974 w 1410"/>
                <a:gd name="T29" fmla="*/ 1562 h 1568"/>
                <a:gd name="T30" fmla="*/ 955 w 1410"/>
                <a:gd name="T31" fmla="*/ 1568 h 1568"/>
                <a:gd name="T32" fmla="*/ 934 w 1410"/>
                <a:gd name="T33" fmla="*/ 1568 h 1568"/>
                <a:gd name="T34" fmla="*/ 915 w 1410"/>
                <a:gd name="T35" fmla="*/ 1560 h 1568"/>
                <a:gd name="T36" fmla="*/ 900 w 1410"/>
                <a:gd name="T37" fmla="*/ 1547 h 1568"/>
                <a:gd name="T38" fmla="*/ 600 w 1410"/>
                <a:gd name="T39" fmla="*/ 1164 h 1568"/>
                <a:gd name="T40" fmla="*/ 583 w 1410"/>
                <a:gd name="T41" fmla="*/ 1149 h 1568"/>
                <a:gd name="T42" fmla="*/ 562 w 1410"/>
                <a:gd name="T43" fmla="*/ 1141 h 1568"/>
                <a:gd name="T44" fmla="*/ 539 w 1410"/>
                <a:gd name="T45" fmla="*/ 1143 h 1568"/>
                <a:gd name="T46" fmla="*/ 74 w 1410"/>
                <a:gd name="T47" fmla="*/ 1278 h 1568"/>
                <a:gd name="T48" fmla="*/ 48 w 1410"/>
                <a:gd name="T49" fmla="*/ 1280 h 1568"/>
                <a:gd name="T50" fmla="*/ 27 w 1410"/>
                <a:gd name="T51" fmla="*/ 1273 h 1568"/>
                <a:gd name="T52" fmla="*/ 10 w 1410"/>
                <a:gd name="T53" fmla="*/ 1255 h 1568"/>
                <a:gd name="T54" fmla="*/ 0 w 1410"/>
                <a:gd name="T55" fmla="*/ 1232 h 1568"/>
                <a:gd name="T56" fmla="*/ 2 w 1410"/>
                <a:gd name="T57" fmla="*/ 1206 h 1568"/>
                <a:gd name="T58" fmla="*/ 393 w 1410"/>
                <a:gd name="T59" fmla="*/ 0 h 1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10" h="1568">
                  <a:moveTo>
                    <a:pt x="393" y="0"/>
                  </a:moveTo>
                  <a:lnTo>
                    <a:pt x="442" y="40"/>
                  </a:lnTo>
                  <a:lnTo>
                    <a:pt x="496" y="74"/>
                  </a:lnTo>
                  <a:lnTo>
                    <a:pt x="555" y="99"/>
                  </a:lnTo>
                  <a:lnTo>
                    <a:pt x="618" y="114"/>
                  </a:lnTo>
                  <a:lnTo>
                    <a:pt x="682" y="120"/>
                  </a:lnTo>
                  <a:lnTo>
                    <a:pt x="741" y="116"/>
                  </a:lnTo>
                  <a:lnTo>
                    <a:pt x="799" y="103"/>
                  </a:lnTo>
                  <a:lnTo>
                    <a:pt x="1130" y="3"/>
                  </a:lnTo>
                  <a:lnTo>
                    <a:pt x="1384" y="236"/>
                  </a:lnTo>
                  <a:lnTo>
                    <a:pt x="1397" y="247"/>
                  </a:lnTo>
                  <a:lnTo>
                    <a:pt x="1410" y="259"/>
                  </a:lnTo>
                  <a:lnTo>
                    <a:pt x="1001" y="1528"/>
                  </a:lnTo>
                  <a:lnTo>
                    <a:pt x="989" y="1549"/>
                  </a:lnTo>
                  <a:lnTo>
                    <a:pt x="974" y="1562"/>
                  </a:lnTo>
                  <a:lnTo>
                    <a:pt x="955" y="1568"/>
                  </a:lnTo>
                  <a:lnTo>
                    <a:pt x="934" y="1568"/>
                  </a:lnTo>
                  <a:lnTo>
                    <a:pt x="915" y="1560"/>
                  </a:lnTo>
                  <a:lnTo>
                    <a:pt x="900" y="1547"/>
                  </a:lnTo>
                  <a:lnTo>
                    <a:pt x="600" y="1164"/>
                  </a:lnTo>
                  <a:lnTo>
                    <a:pt x="583" y="1149"/>
                  </a:lnTo>
                  <a:lnTo>
                    <a:pt x="562" y="1141"/>
                  </a:lnTo>
                  <a:lnTo>
                    <a:pt x="539" y="1143"/>
                  </a:lnTo>
                  <a:lnTo>
                    <a:pt x="74" y="1278"/>
                  </a:lnTo>
                  <a:lnTo>
                    <a:pt x="48" y="1280"/>
                  </a:lnTo>
                  <a:lnTo>
                    <a:pt x="27" y="1273"/>
                  </a:lnTo>
                  <a:lnTo>
                    <a:pt x="10" y="1255"/>
                  </a:lnTo>
                  <a:lnTo>
                    <a:pt x="0" y="1232"/>
                  </a:lnTo>
                  <a:lnTo>
                    <a:pt x="2" y="1206"/>
                  </a:lnTo>
                  <a:lnTo>
                    <a:pt x="3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4" name="Freeform 9"/>
            <p:cNvSpPr>
              <a:spLocks/>
            </p:cNvSpPr>
            <p:nvPr/>
          </p:nvSpPr>
          <p:spPr bwMode="auto">
            <a:xfrm>
              <a:off x="12885738" y="1892300"/>
              <a:ext cx="1484313" cy="1422400"/>
            </a:xfrm>
            <a:custGeom>
              <a:avLst/>
              <a:gdLst>
                <a:gd name="T0" fmla="*/ 951 w 1872"/>
                <a:gd name="T1" fmla="*/ 0 h 1791"/>
                <a:gd name="T2" fmla="*/ 978 w 1872"/>
                <a:gd name="T3" fmla="*/ 5 h 1791"/>
                <a:gd name="T4" fmla="*/ 1003 w 1872"/>
                <a:gd name="T5" fmla="*/ 19 h 1791"/>
                <a:gd name="T6" fmla="*/ 1024 w 1872"/>
                <a:gd name="T7" fmla="*/ 40 h 1791"/>
                <a:gd name="T8" fmla="*/ 1039 w 1872"/>
                <a:gd name="T9" fmla="*/ 68 h 1791"/>
                <a:gd name="T10" fmla="*/ 1239 w 1872"/>
                <a:gd name="T11" fmla="*/ 560 h 1791"/>
                <a:gd name="T12" fmla="*/ 1769 w 1872"/>
                <a:gd name="T13" fmla="*/ 598 h 1791"/>
                <a:gd name="T14" fmla="*/ 1801 w 1872"/>
                <a:gd name="T15" fmla="*/ 604 h 1791"/>
                <a:gd name="T16" fmla="*/ 1826 w 1872"/>
                <a:gd name="T17" fmla="*/ 617 h 1791"/>
                <a:gd name="T18" fmla="*/ 1847 w 1872"/>
                <a:gd name="T19" fmla="*/ 638 h 1791"/>
                <a:gd name="T20" fmla="*/ 1862 w 1872"/>
                <a:gd name="T21" fmla="*/ 661 h 1791"/>
                <a:gd name="T22" fmla="*/ 1870 w 1872"/>
                <a:gd name="T23" fmla="*/ 687 h 1791"/>
                <a:gd name="T24" fmla="*/ 1872 w 1872"/>
                <a:gd name="T25" fmla="*/ 716 h 1791"/>
                <a:gd name="T26" fmla="*/ 1866 w 1872"/>
                <a:gd name="T27" fmla="*/ 743 h 1791"/>
                <a:gd name="T28" fmla="*/ 1853 w 1872"/>
                <a:gd name="T29" fmla="*/ 769 h 1791"/>
                <a:gd name="T30" fmla="*/ 1832 w 1872"/>
                <a:gd name="T31" fmla="*/ 792 h 1791"/>
                <a:gd name="T32" fmla="*/ 1426 w 1872"/>
                <a:gd name="T33" fmla="*/ 1135 h 1791"/>
                <a:gd name="T34" fmla="*/ 1554 w 1872"/>
                <a:gd name="T35" fmla="*/ 1652 h 1791"/>
                <a:gd name="T36" fmla="*/ 1557 w 1872"/>
                <a:gd name="T37" fmla="*/ 1688 h 1791"/>
                <a:gd name="T38" fmla="*/ 1550 w 1872"/>
                <a:gd name="T39" fmla="*/ 1720 h 1791"/>
                <a:gd name="T40" fmla="*/ 1535 w 1872"/>
                <a:gd name="T41" fmla="*/ 1747 h 1791"/>
                <a:gd name="T42" fmla="*/ 1512 w 1872"/>
                <a:gd name="T43" fmla="*/ 1770 h 1791"/>
                <a:gd name="T44" fmla="*/ 1483 w 1872"/>
                <a:gd name="T45" fmla="*/ 1783 h 1791"/>
                <a:gd name="T46" fmla="*/ 1453 w 1872"/>
                <a:gd name="T47" fmla="*/ 1791 h 1791"/>
                <a:gd name="T48" fmla="*/ 1420 w 1872"/>
                <a:gd name="T49" fmla="*/ 1787 h 1791"/>
                <a:gd name="T50" fmla="*/ 1388 w 1872"/>
                <a:gd name="T51" fmla="*/ 1774 h 1791"/>
                <a:gd name="T52" fmla="*/ 936 w 1872"/>
                <a:gd name="T53" fmla="*/ 1493 h 1791"/>
                <a:gd name="T54" fmla="*/ 486 w 1872"/>
                <a:gd name="T55" fmla="*/ 1774 h 1791"/>
                <a:gd name="T56" fmla="*/ 454 w 1872"/>
                <a:gd name="T57" fmla="*/ 1787 h 1791"/>
                <a:gd name="T58" fmla="*/ 420 w 1872"/>
                <a:gd name="T59" fmla="*/ 1791 h 1791"/>
                <a:gd name="T60" fmla="*/ 389 w 1872"/>
                <a:gd name="T61" fmla="*/ 1783 h 1791"/>
                <a:gd name="T62" fmla="*/ 362 w 1872"/>
                <a:gd name="T63" fmla="*/ 1770 h 1791"/>
                <a:gd name="T64" fmla="*/ 340 w 1872"/>
                <a:gd name="T65" fmla="*/ 1747 h 1791"/>
                <a:gd name="T66" fmla="*/ 322 w 1872"/>
                <a:gd name="T67" fmla="*/ 1720 h 1791"/>
                <a:gd name="T68" fmla="*/ 317 w 1872"/>
                <a:gd name="T69" fmla="*/ 1688 h 1791"/>
                <a:gd name="T70" fmla="*/ 319 w 1872"/>
                <a:gd name="T71" fmla="*/ 1652 h 1791"/>
                <a:gd name="T72" fmla="*/ 446 w 1872"/>
                <a:gd name="T73" fmla="*/ 1135 h 1791"/>
                <a:gd name="T74" fmla="*/ 40 w 1872"/>
                <a:gd name="T75" fmla="*/ 792 h 1791"/>
                <a:gd name="T76" fmla="*/ 19 w 1872"/>
                <a:gd name="T77" fmla="*/ 769 h 1791"/>
                <a:gd name="T78" fmla="*/ 6 w 1872"/>
                <a:gd name="T79" fmla="*/ 743 h 1791"/>
                <a:gd name="T80" fmla="*/ 0 w 1872"/>
                <a:gd name="T81" fmla="*/ 716 h 1791"/>
                <a:gd name="T82" fmla="*/ 2 w 1872"/>
                <a:gd name="T83" fmla="*/ 687 h 1791"/>
                <a:gd name="T84" fmla="*/ 12 w 1872"/>
                <a:gd name="T85" fmla="*/ 661 h 1791"/>
                <a:gd name="T86" fmla="*/ 27 w 1872"/>
                <a:gd name="T87" fmla="*/ 638 h 1791"/>
                <a:gd name="T88" fmla="*/ 46 w 1872"/>
                <a:gd name="T89" fmla="*/ 617 h 1791"/>
                <a:gd name="T90" fmla="*/ 73 w 1872"/>
                <a:gd name="T91" fmla="*/ 604 h 1791"/>
                <a:gd name="T92" fmla="*/ 103 w 1872"/>
                <a:gd name="T93" fmla="*/ 598 h 1791"/>
                <a:gd name="T94" fmla="*/ 635 w 1872"/>
                <a:gd name="T95" fmla="*/ 560 h 1791"/>
                <a:gd name="T96" fmla="*/ 833 w 1872"/>
                <a:gd name="T97" fmla="*/ 68 h 1791"/>
                <a:gd name="T98" fmla="*/ 850 w 1872"/>
                <a:gd name="T99" fmla="*/ 40 h 1791"/>
                <a:gd name="T100" fmla="*/ 871 w 1872"/>
                <a:gd name="T101" fmla="*/ 19 h 1791"/>
                <a:gd name="T102" fmla="*/ 896 w 1872"/>
                <a:gd name="T103" fmla="*/ 5 h 1791"/>
                <a:gd name="T104" fmla="*/ 923 w 1872"/>
                <a:gd name="T105" fmla="*/ 0 h 1791"/>
                <a:gd name="T106" fmla="*/ 951 w 1872"/>
                <a:gd name="T107" fmla="*/ 0 h 1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72" h="1791">
                  <a:moveTo>
                    <a:pt x="951" y="0"/>
                  </a:moveTo>
                  <a:lnTo>
                    <a:pt x="978" y="5"/>
                  </a:lnTo>
                  <a:lnTo>
                    <a:pt x="1003" y="19"/>
                  </a:lnTo>
                  <a:lnTo>
                    <a:pt x="1024" y="40"/>
                  </a:lnTo>
                  <a:lnTo>
                    <a:pt x="1039" y="68"/>
                  </a:lnTo>
                  <a:lnTo>
                    <a:pt x="1239" y="560"/>
                  </a:lnTo>
                  <a:lnTo>
                    <a:pt x="1769" y="598"/>
                  </a:lnTo>
                  <a:lnTo>
                    <a:pt x="1801" y="604"/>
                  </a:lnTo>
                  <a:lnTo>
                    <a:pt x="1826" y="617"/>
                  </a:lnTo>
                  <a:lnTo>
                    <a:pt x="1847" y="638"/>
                  </a:lnTo>
                  <a:lnTo>
                    <a:pt x="1862" y="661"/>
                  </a:lnTo>
                  <a:lnTo>
                    <a:pt x="1870" y="687"/>
                  </a:lnTo>
                  <a:lnTo>
                    <a:pt x="1872" y="716"/>
                  </a:lnTo>
                  <a:lnTo>
                    <a:pt x="1866" y="743"/>
                  </a:lnTo>
                  <a:lnTo>
                    <a:pt x="1853" y="769"/>
                  </a:lnTo>
                  <a:lnTo>
                    <a:pt x="1832" y="792"/>
                  </a:lnTo>
                  <a:lnTo>
                    <a:pt x="1426" y="1135"/>
                  </a:lnTo>
                  <a:lnTo>
                    <a:pt x="1554" y="1652"/>
                  </a:lnTo>
                  <a:lnTo>
                    <a:pt x="1557" y="1688"/>
                  </a:lnTo>
                  <a:lnTo>
                    <a:pt x="1550" y="1720"/>
                  </a:lnTo>
                  <a:lnTo>
                    <a:pt x="1535" y="1747"/>
                  </a:lnTo>
                  <a:lnTo>
                    <a:pt x="1512" y="1770"/>
                  </a:lnTo>
                  <a:lnTo>
                    <a:pt x="1483" y="1783"/>
                  </a:lnTo>
                  <a:lnTo>
                    <a:pt x="1453" y="1791"/>
                  </a:lnTo>
                  <a:lnTo>
                    <a:pt x="1420" y="1787"/>
                  </a:lnTo>
                  <a:lnTo>
                    <a:pt x="1388" y="1774"/>
                  </a:lnTo>
                  <a:lnTo>
                    <a:pt x="936" y="1493"/>
                  </a:lnTo>
                  <a:lnTo>
                    <a:pt x="486" y="1774"/>
                  </a:lnTo>
                  <a:lnTo>
                    <a:pt x="454" y="1787"/>
                  </a:lnTo>
                  <a:lnTo>
                    <a:pt x="420" y="1791"/>
                  </a:lnTo>
                  <a:lnTo>
                    <a:pt x="389" y="1783"/>
                  </a:lnTo>
                  <a:lnTo>
                    <a:pt x="362" y="1770"/>
                  </a:lnTo>
                  <a:lnTo>
                    <a:pt x="340" y="1747"/>
                  </a:lnTo>
                  <a:lnTo>
                    <a:pt x="322" y="1720"/>
                  </a:lnTo>
                  <a:lnTo>
                    <a:pt x="317" y="1688"/>
                  </a:lnTo>
                  <a:lnTo>
                    <a:pt x="319" y="1652"/>
                  </a:lnTo>
                  <a:lnTo>
                    <a:pt x="446" y="1135"/>
                  </a:lnTo>
                  <a:lnTo>
                    <a:pt x="40" y="792"/>
                  </a:lnTo>
                  <a:lnTo>
                    <a:pt x="19" y="769"/>
                  </a:lnTo>
                  <a:lnTo>
                    <a:pt x="6" y="743"/>
                  </a:lnTo>
                  <a:lnTo>
                    <a:pt x="0" y="716"/>
                  </a:lnTo>
                  <a:lnTo>
                    <a:pt x="2" y="687"/>
                  </a:lnTo>
                  <a:lnTo>
                    <a:pt x="12" y="661"/>
                  </a:lnTo>
                  <a:lnTo>
                    <a:pt x="27" y="638"/>
                  </a:lnTo>
                  <a:lnTo>
                    <a:pt x="46" y="617"/>
                  </a:lnTo>
                  <a:lnTo>
                    <a:pt x="73" y="604"/>
                  </a:lnTo>
                  <a:lnTo>
                    <a:pt x="103" y="598"/>
                  </a:lnTo>
                  <a:lnTo>
                    <a:pt x="635" y="560"/>
                  </a:lnTo>
                  <a:lnTo>
                    <a:pt x="833" y="68"/>
                  </a:lnTo>
                  <a:lnTo>
                    <a:pt x="850" y="40"/>
                  </a:lnTo>
                  <a:lnTo>
                    <a:pt x="871" y="19"/>
                  </a:lnTo>
                  <a:lnTo>
                    <a:pt x="896" y="5"/>
                  </a:lnTo>
                  <a:lnTo>
                    <a:pt x="923" y="0"/>
                  </a:lnTo>
                  <a:lnTo>
                    <a:pt x="9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15" name="Рисунок 2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491" y="7201243"/>
            <a:ext cx="3773240" cy="4244896"/>
          </a:xfrm>
          <a:prstGeom prst="rect">
            <a:avLst/>
          </a:prstGeom>
        </p:spPr>
      </p:pic>
      <p:pic>
        <p:nvPicPr>
          <p:cNvPr id="216" name="Рисунок 2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4225" y="1619075"/>
            <a:ext cx="2029709" cy="2283422"/>
          </a:xfrm>
          <a:prstGeom prst="rect">
            <a:avLst/>
          </a:prstGeom>
        </p:spPr>
      </p:pic>
      <p:grpSp>
        <p:nvGrpSpPr>
          <p:cNvPr id="217" name="Group 272"/>
          <p:cNvGrpSpPr/>
          <p:nvPr/>
        </p:nvGrpSpPr>
        <p:grpSpPr>
          <a:xfrm>
            <a:off x="10597811" y="5260172"/>
            <a:ext cx="1138496" cy="1168903"/>
            <a:chOff x="-1162050" y="2613025"/>
            <a:chExt cx="684212" cy="701675"/>
          </a:xfrm>
          <a:solidFill>
            <a:schemeClr val="bg1"/>
          </a:solidFill>
        </p:grpSpPr>
        <p:sp>
          <p:nvSpPr>
            <p:cNvPr id="218" name="Freeform 112"/>
            <p:cNvSpPr>
              <a:spLocks/>
            </p:cNvSpPr>
            <p:nvPr/>
          </p:nvSpPr>
          <p:spPr bwMode="auto">
            <a:xfrm>
              <a:off x="-873125" y="2613025"/>
              <a:ext cx="106362" cy="109538"/>
            </a:xfrm>
            <a:custGeom>
              <a:avLst/>
              <a:gdLst>
                <a:gd name="T0" fmla="*/ 267 w 535"/>
                <a:gd name="T1" fmla="*/ 0 h 479"/>
                <a:gd name="T2" fmla="*/ 267 w 535"/>
                <a:gd name="T3" fmla="*/ 0 h 479"/>
                <a:gd name="T4" fmla="*/ 311 w 535"/>
                <a:gd name="T5" fmla="*/ 3 h 479"/>
                <a:gd name="T6" fmla="*/ 352 w 535"/>
                <a:gd name="T7" fmla="*/ 12 h 479"/>
                <a:gd name="T8" fmla="*/ 390 w 535"/>
                <a:gd name="T9" fmla="*/ 27 h 479"/>
                <a:gd name="T10" fmla="*/ 425 w 535"/>
                <a:gd name="T11" fmla="*/ 47 h 479"/>
                <a:gd name="T12" fmla="*/ 456 w 535"/>
                <a:gd name="T13" fmla="*/ 71 h 479"/>
                <a:gd name="T14" fmla="*/ 483 w 535"/>
                <a:gd name="T15" fmla="*/ 99 h 479"/>
                <a:gd name="T16" fmla="*/ 504 w 535"/>
                <a:gd name="T17" fmla="*/ 130 h 479"/>
                <a:gd name="T18" fmla="*/ 521 w 535"/>
                <a:gd name="T19" fmla="*/ 164 h 479"/>
                <a:gd name="T20" fmla="*/ 531 w 535"/>
                <a:gd name="T21" fmla="*/ 201 h 479"/>
                <a:gd name="T22" fmla="*/ 535 w 535"/>
                <a:gd name="T23" fmla="*/ 240 h 479"/>
                <a:gd name="T24" fmla="*/ 531 w 535"/>
                <a:gd name="T25" fmla="*/ 279 h 479"/>
                <a:gd name="T26" fmla="*/ 521 w 535"/>
                <a:gd name="T27" fmla="*/ 316 h 479"/>
                <a:gd name="T28" fmla="*/ 504 w 535"/>
                <a:gd name="T29" fmla="*/ 350 h 479"/>
                <a:gd name="T30" fmla="*/ 483 w 535"/>
                <a:gd name="T31" fmla="*/ 381 h 479"/>
                <a:gd name="T32" fmla="*/ 456 w 535"/>
                <a:gd name="T33" fmla="*/ 410 h 479"/>
                <a:gd name="T34" fmla="*/ 425 w 535"/>
                <a:gd name="T35" fmla="*/ 433 h 479"/>
                <a:gd name="T36" fmla="*/ 390 w 535"/>
                <a:gd name="T37" fmla="*/ 453 h 479"/>
                <a:gd name="T38" fmla="*/ 352 w 535"/>
                <a:gd name="T39" fmla="*/ 467 h 479"/>
                <a:gd name="T40" fmla="*/ 311 w 535"/>
                <a:gd name="T41" fmla="*/ 476 h 479"/>
                <a:gd name="T42" fmla="*/ 267 w 535"/>
                <a:gd name="T43" fmla="*/ 479 h 479"/>
                <a:gd name="T44" fmla="*/ 224 w 535"/>
                <a:gd name="T45" fmla="*/ 476 h 479"/>
                <a:gd name="T46" fmla="*/ 183 w 535"/>
                <a:gd name="T47" fmla="*/ 467 h 479"/>
                <a:gd name="T48" fmla="*/ 145 w 535"/>
                <a:gd name="T49" fmla="*/ 453 h 479"/>
                <a:gd name="T50" fmla="*/ 110 w 535"/>
                <a:gd name="T51" fmla="*/ 433 h 479"/>
                <a:gd name="T52" fmla="*/ 79 w 535"/>
                <a:gd name="T53" fmla="*/ 410 h 479"/>
                <a:gd name="T54" fmla="*/ 52 w 535"/>
                <a:gd name="T55" fmla="*/ 381 h 479"/>
                <a:gd name="T56" fmla="*/ 30 w 535"/>
                <a:gd name="T57" fmla="*/ 350 h 479"/>
                <a:gd name="T58" fmla="*/ 14 w 535"/>
                <a:gd name="T59" fmla="*/ 316 h 479"/>
                <a:gd name="T60" fmla="*/ 4 w 535"/>
                <a:gd name="T61" fmla="*/ 279 h 479"/>
                <a:gd name="T62" fmla="*/ 0 w 535"/>
                <a:gd name="T63" fmla="*/ 240 h 479"/>
                <a:gd name="T64" fmla="*/ 4 w 535"/>
                <a:gd name="T65" fmla="*/ 201 h 479"/>
                <a:gd name="T66" fmla="*/ 14 w 535"/>
                <a:gd name="T67" fmla="*/ 164 h 479"/>
                <a:gd name="T68" fmla="*/ 30 w 535"/>
                <a:gd name="T69" fmla="*/ 130 h 479"/>
                <a:gd name="T70" fmla="*/ 52 w 535"/>
                <a:gd name="T71" fmla="*/ 99 h 479"/>
                <a:gd name="T72" fmla="*/ 79 w 535"/>
                <a:gd name="T73" fmla="*/ 71 h 479"/>
                <a:gd name="T74" fmla="*/ 110 w 535"/>
                <a:gd name="T75" fmla="*/ 47 h 479"/>
                <a:gd name="T76" fmla="*/ 145 w 535"/>
                <a:gd name="T77" fmla="*/ 27 h 479"/>
                <a:gd name="T78" fmla="*/ 183 w 535"/>
                <a:gd name="T79" fmla="*/ 12 h 479"/>
                <a:gd name="T80" fmla="*/ 224 w 535"/>
                <a:gd name="T81" fmla="*/ 3 h 479"/>
                <a:gd name="T82" fmla="*/ 267 w 535"/>
                <a:gd name="T83" fmla="*/ 0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5" h="479">
                  <a:moveTo>
                    <a:pt x="267" y="0"/>
                  </a:moveTo>
                  <a:lnTo>
                    <a:pt x="267" y="0"/>
                  </a:lnTo>
                  <a:lnTo>
                    <a:pt x="311" y="3"/>
                  </a:lnTo>
                  <a:lnTo>
                    <a:pt x="352" y="12"/>
                  </a:lnTo>
                  <a:lnTo>
                    <a:pt x="390" y="27"/>
                  </a:lnTo>
                  <a:lnTo>
                    <a:pt x="425" y="47"/>
                  </a:lnTo>
                  <a:lnTo>
                    <a:pt x="456" y="71"/>
                  </a:lnTo>
                  <a:lnTo>
                    <a:pt x="483" y="99"/>
                  </a:lnTo>
                  <a:lnTo>
                    <a:pt x="504" y="130"/>
                  </a:lnTo>
                  <a:lnTo>
                    <a:pt x="521" y="164"/>
                  </a:lnTo>
                  <a:lnTo>
                    <a:pt x="531" y="201"/>
                  </a:lnTo>
                  <a:lnTo>
                    <a:pt x="535" y="240"/>
                  </a:lnTo>
                  <a:lnTo>
                    <a:pt x="531" y="279"/>
                  </a:lnTo>
                  <a:lnTo>
                    <a:pt x="521" y="316"/>
                  </a:lnTo>
                  <a:lnTo>
                    <a:pt x="504" y="350"/>
                  </a:lnTo>
                  <a:lnTo>
                    <a:pt x="483" y="381"/>
                  </a:lnTo>
                  <a:lnTo>
                    <a:pt x="456" y="410"/>
                  </a:lnTo>
                  <a:lnTo>
                    <a:pt x="425" y="433"/>
                  </a:lnTo>
                  <a:lnTo>
                    <a:pt x="390" y="453"/>
                  </a:lnTo>
                  <a:lnTo>
                    <a:pt x="352" y="467"/>
                  </a:lnTo>
                  <a:lnTo>
                    <a:pt x="311" y="476"/>
                  </a:lnTo>
                  <a:lnTo>
                    <a:pt x="267" y="479"/>
                  </a:lnTo>
                  <a:lnTo>
                    <a:pt x="224" y="476"/>
                  </a:lnTo>
                  <a:lnTo>
                    <a:pt x="183" y="467"/>
                  </a:lnTo>
                  <a:lnTo>
                    <a:pt x="145" y="453"/>
                  </a:lnTo>
                  <a:lnTo>
                    <a:pt x="110" y="433"/>
                  </a:lnTo>
                  <a:lnTo>
                    <a:pt x="79" y="410"/>
                  </a:lnTo>
                  <a:lnTo>
                    <a:pt x="52" y="381"/>
                  </a:lnTo>
                  <a:lnTo>
                    <a:pt x="30" y="350"/>
                  </a:lnTo>
                  <a:lnTo>
                    <a:pt x="14" y="316"/>
                  </a:lnTo>
                  <a:lnTo>
                    <a:pt x="4" y="279"/>
                  </a:lnTo>
                  <a:lnTo>
                    <a:pt x="0" y="240"/>
                  </a:lnTo>
                  <a:lnTo>
                    <a:pt x="4" y="201"/>
                  </a:lnTo>
                  <a:lnTo>
                    <a:pt x="14" y="164"/>
                  </a:lnTo>
                  <a:lnTo>
                    <a:pt x="30" y="130"/>
                  </a:lnTo>
                  <a:lnTo>
                    <a:pt x="52" y="99"/>
                  </a:lnTo>
                  <a:lnTo>
                    <a:pt x="79" y="71"/>
                  </a:lnTo>
                  <a:lnTo>
                    <a:pt x="110" y="47"/>
                  </a:lnTo>
                  <a:lnTo>
                    <a:pt x="145" y="27"/>
                  </a:lnTo>
                  <a:lnTo>
                    <a:pt x="183" y="12"/>
                  </a:lnTo>
                  <a:lnTo>
                    <a:pt x="224" y="3"/>
                  </a:lnTo>
                  <a:lnTo>
                    <a:pt x="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9" name="Freeform 113"/>
            <p:cNvSpPr>
              <a:spLocks/>
            </p:cNvSpPr>
            <p:nvPr/>
          </p:nvSpPr>
          <p:spPr bwMode="auto">
            <a:xfrm>
              <a:off x="-873125" y="3206750"/>
              <a:ext cx="106362" cy="107950"/>
            </a:xfrm>
            <a:custGeom>
              <a:avLst/>
              <a:gdLst>
                <a:gd name="T0" fmla="*/ 267 w 535"/>
                <a:gd name="T1" fmla="*/ 0 h 480"/>
                <a:gd name="T2" fmla="*/ 311 w 535"/>
                <a:gd name="T3" fmla="*/ 5 h 480"/>
                <a:gd name="T4" fmla="*/ 352 w 535"/>
                <a:gd name="T5" fmla="*/ 14 h 480"/>
                <a:gd name="T6" fmla="*/ 390 w 535"/>
                <a:gd name="T7" fmla="*/ 28 h 480"/>
                <a:gd name="T8" fmla="*/ 425 w 535"/>
                <a:gd name="T9" fmla="*/ 48 h 480"/>
                <a:gd name="T10" fmla="*/ 456 w 535"/>
                <a:gd name="T11" fmla="*/ 71 h 480"/>
                <a:gd name="T12" fmla="*/ 483 w 535"/>
                <a:gd name="T13" fmla="*/ 99 h 480"/>
                <a:gd name="T14" fmla="*/ 504 w 535"/>
                <a:gd name="T15" fmla="*/ 130 h 480"/>
                <a:gd name="T16" fmla="*/ 521 w 535"/>
                <a:gd name="T17" fmla="*/ 165 h 480"/>
                <a:gd name="T18" fmla="*/ 531 w 535"/>
                <a:gd name="T19" fmla="*/ 202 h 480"/>
                <a:gd name="T20" fmla="*/ 535 w 535"/>
                <a:gd name="T21" fmla="*/ 241 h 480"/>
                <a:gd name="T22" fmla="*/ 531 w 535"/>
                <a:gd name="T23" fmla="*/ 280 h 480"/>
                <a:gd name="T24" fmla="*/ 521 w 535"/>
                <a:gd name="T25" fmla="*/ 316 h 480"/>
                <a:gd name="T26" fmla="*/ 504 w 535"/>
                <a:gd name="T27" fmla="*/ 350 h 480"/>
                <a:gd name="T28" fmla="*/ 483 w 535"/>
                <a:gd name="T29" fmla="*/ 382 h 480"/>
                <a:gd name="T30" fmla="*/ 456 w 535"/>
                <a:gd name="T31" fmla="*/ 410 h 480"/>
                <a:gd name="T32" fmla="*/ 425 w 535"/>
                <a:gd name="T33" fmla="*/ 434 h 480"/>
                <a:gd name="T34" fmla="*/ 390 w 535"/>
                <a:gd name="T35" fmla="*/ 453 h 480"/>
                <a:gd name="T36" fmla="*/ 352 w 535"/>
                <a:gd name="T37" fmla="*/ 468 h 480"/>
                <a:gd name="T38" fmla="*/ 311 w 535"/>
                <a:gd name="T39" fmla="*/ 477 h 480"/>
                <a:gd name="T40" fmla="*/ 267 w 535"/>
                <a:gd name="T41" fmla="*/ 480 h 480"/>
                <a:gd name="T42" fmla="*/ 224 w 535"/>
                <a:gd name="T43" fmla="*/ 477 h 480"/>
                <a:gd name="T44" fmla="*/ 183 w 535"/>
                <a:gd name="T45" fmla="*/ 468 h 480"/>
                <a:gd name="T46" fmla="*/ 145 w 535"/>
                <a:gd name="T47" fmla="*/ 453 h 480"/>
                <a:gd name="T48" fmla="*/ 110 w 535"/>
                <a:gd name="T49" fmla="*/ 434 h 480"/>
                <a:gd name="T50" fmla="*/ 79 w 535"/>
                <a:gd name="T51" fmla="*/ 410 h 480"/>
                <a:gd name="T52" fmla="*/ 52 w 535"/>
                <a:gd name="T53" fmla="*/ 382 h 480"/>
                <a:gd name="T54" fmla="*/ 30 w 535"/>
                <a:gd name="T55" fmla="*/ 350 h 480"/>
                <a:gd name="T56" fmla="*/ 14 w 535"/>
                <a:gd name="T57" fmla="*/ 316 h 480"/>
                <a:gd name="T58" fmla="*/ 4 w 535"/>
                <a:gd name="T59" fmla="*/ 280 h 480"/>
                <a:gd name="T60" fmla="*/ 0 w 535"/>
                <a:gd name="T61" fmla="*/ 241 h 480"/>
                <a:gd name="T62" fmla="*/ 4 w 535"/>
                <a:gd name="T63" fmla="*/ 202 h 480"/>
                <a:gd name="T64" fmla="*/ 14 w 535"/>
                <a:gd name="T65" fmla="*/ 165 h 480"/>
                <a:gd name="T66" fmla="*/ 30 w 535"/>
                <a:gd name="T67" fmla="*/ 130 h 480"/>
                <a:gd name="T68" fmla="*/ 52 w 535"/>
                <a:gd name="T69" fmla="*/ 99 h 480"/>
                <a:gd name="T70" fmla="*/ 79 w 535"/>
                <a:gd name="T71" fmla="*/ 71 h 480"/>
                <a:gd name="T72" fmla="*/ 110 w 535"/>
                <a:gd name="T73" fmla="*/ 48 h 480"/>
                <a:gd name="T74" fmla="*/ 145 w 535"/>
                <a:gd name="T75" fmla="*/ 28 h 480"/>
                <a:gd name="T76" fmla="*/ 183 w 535"/>
                <a:gd name="T77" fmla="*/ 14 h 480"/>
                <a:gd name="T78" fmla="*/ 224 w 535"/>
                <a:gd name="T79" fmla="*/ 5 h 480"/>
                <a:gd name="T80" fmla="*/ 267 w 535"/>
                <a:gd name="T81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5" h="480">
                  <a:moveTo>
                    <a:pt x="267" y="0"/>
                  </a:moveTo>
                  <a:lnTo>
                    <a:pt x="311" y="5"/>
                  </a:lnTo>
                  <a:lnTo>
                    <a:pt x="352" y="14"/>
                  </a:lnTo>
                  <a:lnTo>
                    <a:pt x="390" y="28"/>
                  </a:lnTo>
                  <a:lnTo>
                    <a:pt x="425" y="48"/>
                  </a:lnTo>
                  <a:lnTo>
                    <a:pt x="456" y="71"/>
                  </a:lnTo>
                  <a:lnTo>
                    <a:pt x="483" y="99"/>
                  </a:lnTo>
                  <a:lnTo>
                    <a:pt x="504" y="130"/>
                  </a:lnTo>
                  <a:lnTo>
                    <a:pt x="521" y="165"/>
                  </a:lnTo>
                  <a:lnTo>
                    <a:pt x="531" y="202"/>
                  </a:lnTo>
                  <a:lnTo>
                    <a:pt x="535" y="241"/>
                  </a:lnTo>
                  <a:lnTo>
                    <a:pt x="531" y="280"/>
                  </a:lnTo>
                  <a:lnTo>
                    <a:pt x="521" y="316"/>
                  </a:lnTo>
                  <a:lnTo>
                    <a:pt x="504" y="350"/>
                  </a:lnTo>
                  <a:lnTo>
                    <a:pt x="483" y="382"/>
                  </a:lnTo>
                  <a:lnTo>
                    <a:pt x="456" y="410"/>
                  </a:lnTo>
                  <a:lnTo>
                    <a:pt x="425" y="434"/>
                  </a:lnTo>
                  <a:lnTo>
                    <a:pt x="390" y="453"/>
                  </a:lnTo>
                  <a:lnTo>
                    <a:pt x="352" y="468"/>
                  </a:lnTo>
                  <a:lnTo>
                    <a:pt x="311" y="477"/>
                  </a:lnTo>
                  <a:lnTo>
                    <a:pt x="267" y="480"/>
                  </a:lnTo>
                  <a:lnTo>
                    <a:pt x="224" y="477"/>
                  </a:lnTo>
                  <a:lnTo>
                    <a:pt x="183" y="468"/>
                  </a:lnTo>
                  <a:lnTo>
                    <a:pt x="145" y="453"/>
                  </a:lnTo>
                  <a:lnTo>
                    <a:pt x="110" y="434"/>
                  </a:lnTo>
                  <a:lnTo>
                    <a:pt x="79" y="410"/>
                  </a:lnTo>
                  <a:lnTo>
                    <a:pt x="52" y="382"/>
                  </a:lnTo>
                  <a:lnTo>
                    <a:pt x="30" y="350"/>
                  </a:lnTo>
                  <a:lnTo>
                    <a:pt x="14" y="316"/>
                  </a:lnTo>
                  <a:lnTo>
                    <a:pt x="4" y="280"/>
                  </a:lnTo>
                  <a:lnTo>
                    <a:pt x="0" y="241"/>
                  </a:lnTo>
                  <a:lnTo>
                    <a:pt x="4" y="202"/>
                  </a:lnTo>
                  <a:lnTo>
                    <a:pt x="14" y="165"/>
                  </a:lnTo>
                  <a:lnTo>
                    <a:pt x="30" y="130"/>
                  </a:lnTo>
                  <a:lnTo>
                    <a:pt x="52" y="99"/>
                  </a:lnTo>
                  <a:lnTo>
                    <a:pt x="79" y="71"/>
                  </a:lnTo>
                  <a:lnTo>
                    <a:pt x="110" y="48"/>
                  </a:lnTo>
                  <a:lnTo>
                    <a:pt x="145" y="28"/>
                  </a:lnTo>
                  <a:lnTo>
                    <a:pt x="183" y="14"/>
                  </a:lnTo>
                  <a:lnTo>
                    <a:pt x="224" y="5"/>
                  </a:lnTo>
                  <a:lnTo>
                    <a:pt x="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0" name="Freeform 114"/>
            <p:cNvSpPr>
              <a:spLocks/>
            </p:cNvSpPr>
            <p:nvPr/>
          </p:nvSpPr>
          <p:spPr bwMode="auto">
            <a:xfrm>
              <a:off x="-584200" y="2909888"/>
              <a:ext cx="106362" cy="109538"/>
            </a:xfrm>
            <a:custGeom>
              <a:avLst/>
              <a:gdLst>
                <a:gd name="T0" fmla="*/ 266 w 534"/>
                <a:gd name="T1" fmla="*/ 0 h 480"/>
                <a:gd name="T2" fmla="*/ 310 w 534"/>
                <a:gd name="T3" fmla="*/ 4 h 480"/>
                <a:gd name="T4" fmla="*/ 351 w 534"/>
                <a:gd name="T5" fmla="*/ 13 h 480"/>
                <a:gd name="T6" fmla="*/ 389 w 534"/>
                <a:gd name="T7" fmla="*/ 28 h 480"/>
                <a:gd name="T8" fmla="*/ 424 w 534"/>
                <a:gd name="T9" fmla="*/ 47 h 480"/>
                <a:gd name="T10" fmla="*/ 455 w 534"/>
                <a:gd name="T11" fmla="*/ 71 h 480"/>
                <a:gd name="T12" fmla="*/ 482 w 534"/>
                <a:gd name="T13" fmla="*/ 99 h 480"/>
                <a:gd name="T14" fmla="*/ 504 w 534"/>
                <a:gd name="T15" fmla="*/ 130 h 480"/>
                <a:gd name="T16" fmla="*/ 520 w 534"/>
                <a:gd name="T17" fmla="*/ 165 h 480"/>
                <a:gd name="T18" fmla="*/ 531 w 534"/>
                <a:gd name="T19" fmla="*/ 201 h 480"/>
                <a:gd name="T20" fmla="*/ 534 w 534"/>
                <a:gd name="T21" fmla="*/ 241 h 480"/>
                <a:gd name="T22" fmla="*/ 531 w 534"/>
                <a:gd name="T23" fmla="*/ 280 h 480"/>
                <a:gd name="T24" fmla="*/ 520 w 534"/>
                <a:gd name="T25" fmla="*/ 316 h 480"/>
                <a:gd name="T26" fmla="*/ 504 w 534"/>
                <a:gd name="T27" fmla="*/ 351 h 480"/>
                <a:gd name="T28" fmla="*/ 482 w 534"/>
                <a:gd name="T29" fmla="*/ 382 h 480"/>
                <a:gd name="T30" fmla="*/ 455 w 534"/>
                <a:gd name="T31" fmla="*/ 411 h 480"/>
                <a:gd name="T32" fmla="*/ 424 w 534"/>
                <a:gd name="T33" fmla="*/ 434 h 480"/>
                <a:gd name="T34" fmla="*/ 389 w 534"/>
                <a:gd name="T35" fmla="*/ 454 h 480"/>
                <a:gd name="T36" fmla="*/ 351 w 534"/>
                <a:gd name="T37" fmla="*/ 468 h 480"/>
                <a:gd name="T38" fmla="*/ 310 w 534"/>
                <a:gd name="T39" fmla="*/ 477 h 480"/>
                <a:gd name="T40" fmla="*/ 266 w 534"/>
                <a:gd name="T41" fmla="*/ 480 h 480"/>
                <a:gd name="T42" fmla="*/ 224 w 534"/>
                <a:gd name="T43" fmla="*/ 477 h 480"/>
                <a:gd name="T44" fmla="*/ 182 w 534"/>
                <a:gd name="T45" fmla="*/ 468 h 480"/>
                <a:gd name="T46" fmla="*/ 144 w 534"/>
                <a:gd name="T47" fmla="*/ 454 h 480"/>
                <a:gd name="T48" fmla="*/ 109 w 534"/>
                <a:gd name="T49" fmla="*/ 434 h 480"/>
                <a:gd name="T50" fmla="*/ 78 w 534"/>
                <a:gd name="T51" fmla="*/ 411 h 480"/>
                <a:gd name="T52" fmla="*/ 51 w 534"/>
                <a:gd name="T53" fmla="*/ 382 h 480"/>
                <a:gd name="T54" fmla="*/ 30 w 534"/>
                <a:gd name="T55" fmla="*/ 351 h 480"/>
                <a:gd name="T56" fmla="*/ 13 w 534"/>
                <a:gd name="T57" fmla="*/ 316 h 480"/>
                <a:gd name="T58" fmla="*/ 3 w 534"/>
                <a:gd name="T59" fmla="*/ 280 h 480"/>
                <a:gd name="T60" fmla="*/ 0 w 534"/>
                <a:gd name="T61" fmla="*/ 241 h 480"/>
                <a:gd name="T62" fmla="*/ 3 w 534"/>
                <a:gd name="T63" fmla="*/ 201 h 480"/>
                <a:gd name="T64" fmla="*/ 13 w 534"/>
                <a:gd name="T65" fmla="*/ 165 h 480"/>
                <a:gd name="T66" fmla="*/ 30 w 534"/>
                <a:gd name="T67" fmla="*/ 130 h 480"/>
                <a:gd name="T68" fmla="*/ 51 w 534"/>
                <a:gd name="T69" fmla="*/ 99 h 480"/>
                <a:gd name="T70" fmla="*/ 78 w 534"/>
                <a:gd name="T71" fmla="*/ 71 h 480"/>
                <a:gd name="T72" fmla="*/ 109 w 534"/>
                <a:gd name="T73" fmla="*/ 47 h 480"/>
                <a:gd name="T74" fmla="*/ 144 w 534"/>
                <a:gd name="T75" fmla="*/ 28 h 480"/>
                <a:gd name="T76" fmla="*/ 182 w 534"/>
                <a:gd name="T77" fmla="*/ 13 h 480"/>
                <a:gd name="T78" fmla="*/ 224 w 534"/>
                <a:gd name="T79" fmla="*/ 4 h 480"/>
                <a:gd name="T80" fmla="*/ 266 w 534"/>
                <a:gd name="T81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4" h="480">
                  <a:moveTo>
                    <a:pt x="266" y="0"/>
                  </a:moveTo>
                  <a:lnTo>
                    <a:pt x="310" y="4"/>
                  </a:lnTo>
                  <a:lnTo>
                    <a:pt x="351" y="13"/>
                  </a:lnTo>
                  <a:lnTo>
                    <a:pt x="389" y="28"/>
                  </a:lnTo>
                  <a:lnTo>
                    <a:pt x="424" y="47"/>
                  </a:lnTo>
                  <a:lnTo>
                    <a:pt x="455" y="71"/>
                  </a:lnTo>
                  <a:lnTo>
                    <a:pt x="482" y="99"/>
                  </a:lnTo>
                  <a:lnTo>
                    <a:pt x="504" y="130"/>
                  </a:lnTo>
                  <a:lnTo>
                    <a:pt x="520" y="165"/>
                  </a:lnTo>
                  <a:lnTo>
                    <a:pt x="531" y="201"/>
                  </a:lnTo>
                  <a:lnTo>
                    <a:pt x="534" y="241"/>
                  </a:lnTo>
                  <a:lnTo>
                    <a:pt x="531" y="280"/>
                  </a:lnTo>
                  <a:lnTo>
                    <a:pt x="520" y="316"/>
                  </a:lnTo>
                  <a:lnTo>
                    <a:pt x="504" y="351"/>
                  </a:lnTo>
                  <a:lnTo>
                    <a:pt x="482" y="382"/>
                  </a:lnTo>
                  <a:lnTo>
                    <a:pt x="455" y="411"/>
                  </a:lnTo>
                  <a:lnTo>
                    <a:pt x="424" y="434"/>
                  </a:lnTo>
                  <a:lnTo>
                    <a:pt x="389" y="454"/>
                  </a:lnTo>
                  <a:lnTo>
                    <a:pt x="351" y="468"/>
                  </a:lnTo>
                  <a:lnTo>
                    <a:pt x="310" y="477"/>
                  </a:lnTo>
                  <a:lnTo>
                    <a:pt x="266" y="480"/>
                  </a:lnTo>
                  <a:lnTo>
                    <a:pt x="224" y="477"/>
                  </a:lnTo>
                  <a:lnTo>
                    <a:pt x="182" y="468"/>
                  </a:lnTo>
                  <a:lnTo>
                    <a:pt x="144" y="454"/>
                  </a:lnTo>
                  <a:lnTo>
                    <a:pt x="109" y="434"/>
                  </a:lnTo>
                  <a:lnTo>
                    <a:pt x="78" y="411"/>
                  </a:lnTo>
                  <a:lnTo>
                    <a:pt x="51" y="382"/>
                  </a:lnTo>
                  <a:lnTo>
                    <a:pt x="30" y="351"/>
                  </a:lnTo>
                  <a:lnTo>
                    <a:pt x="13" y="316"/>
                  </a:lnTo>
                  <a:lnTo>
                    <a:pt x="3" y="280"/>
                  </a:lnTo>
                  <a:lnTo>
                    <a:pt x="0" y="241"/>
                  </a:lnTo>
                  <a:lnTo>
                    <a:pt x="3" y="201"/>
                  </a:lnTo>
                  <a:lnTo>
                    <a:pt x="13" y="165"/>
                  </a:lnTo>
                  <a:lnTo>
                    <a:pt x="30" y="130"/>
                  </a:lnTo>
                  <a:lnTo>
                    <a:pt x="51" y="99"/>
                  </a:lnTo>
                  <a:lnTo>
                    <a:pt x="78" y="71"/>
                  </a:lnTo>
                  <a:lnTo>
                    <a:pt x="109" y="47"/>
                  </a:lnTo>
                  <a:lnTo>
                    <a:pt x="144" y="28"/>
                  </a:lnTo>
                  <a:lnTo>
                    <a:pt x="182" y="13"/>
                  </a:lnTo>
                  <a:lnTo>
                    <a:pt x="224" y="4"/>
                  </a:lnTo>
                  <a:lnTo>
                    <a:pt x="2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1" name="Freeform 115"/>
            <p:cNvSpPr>
              <a:spLocks/>
            </p:cNvSpPr>
            <p:nvPr/>
          </p:nvSpPr>
          <p:spPr bwMode="auto">
            <a:xfrm>
              <a:off x="-1162050" y="2909888"/>
              <a:ext cx="106362" cy="109538"/>
            </a:xfrm>
            <a:custGeom>
              <a:avLst/>
              <a:gdLst>
                <a:gd name="T0" fmla="*/ 268 w 535"/>
                <a:gd name="T1" fmla="*/ 0 h 480"/>
                <a:gd name="T2" fmla="*/ 311 w 535"/>
                <a:gd name="T3" fmla="*/ 4 h 480"/>
                <a:gd name="T4" fmla="*/ 352 w 535"/>
                <a:gd name="T5" fmla="*/ 13 h 480"/>
                <a:gd name="T6" fmla="*/ 390 w 535"/>
                <a:gd name="T7" fmla="*/ 28 h 480"/>
                <a:gd name="T8" fmla="*/ 426 w 535"/>
                <a:gd name="T9" fmla="*/ 47 h 480"/>
                <a:gd name="T10" fmla="*/ 457 w 535"/>
                <a:gd name="T11" fmla="*/ 71 h 480"/>
                <a:gd name="T12" fmla="*/ 483 w 535"/>
                <a:gd name="T13" fmla="*/ 99 h 480"/>
                <a:gd name="T14" fmla="*/ 505 w 535"/>
                <a:gd name="T15" fmla="*/ 130 h 480"/>
                <a:gd name="T16" fmla="*/ 521 w 535"/>
                <a:gd name="T17" fmla="*/ 165 h 480"/>
                <a:gd name="T18" fmla="*/ 531 w 535"/>
                <a:gd name="T19" fmla="*/ 201 h 480"/>
                <a:gd name="T20" fmla="*/ 535 w 535"/>
                <a:gd name="T21" fmla="*/ 241 h 480"/>
                <a:gd name="T22" fmla="*/ 531 w 535"/>
                <a:gd name="T23" fmla="*/ 280 h 480"/>
                <a:gd name="T24" fmla="*/ 521 w 535"/>
                <a:gd name="T25" fmla="*/ 316 h 480"/>
                <a:gd name="T26" fmla="*/ 505 w 535"/>
                <a:gd name="T27" fmla="*/ 351 h 480"/>
                <a:gd name="T28" fmla="*/ 483 w 535"/>
                <a:gd name="T29" fmla="*/ 382 h 480"/>
                <a:gd name="T30" fmla="*/ 457 w 535"/>
                <a:gd name="T31" fmla="*/ 411 h 480"/>
                <a:gd name="T32" fmla="*/ 426 w 535"/>
                <a:gd name="T33" fmla="*/ 434 h 480"/>
                <a:gd name="T34" fmla="*/ 390 w 535"/>
                <a:gd name="T35" fmla="*/ 454 h 480"/>
                <a:gd name="T36" fmla="*/ 352 w 535"/>
                <a:gd name="T37" fmla="*/ 468 h 480"/>
                <a:gd name="T38" fmla="*/ 311 w 535"/>
                <a:gd name="T39" fmla="*/ 477 h 480"/>
                <a:gd name="T40" fmla="*/ 268 w 535"/>
                <a:gd name="T41" fmla="*/ 480 h 480"/>
                <a:gd name="T42" fmla="*/ 224 w 535"/>
                <a:gd name="T43" fmla="*/ 477 h 480"/>
                <a:gd name="T44" fmla="*/ 184 w 535"/>
                <a:gd name="T45" fmla="*/ 468 h 480"/>
                <a:gd name="T46" fmla="*/ 144 w 535"/>
                <a:gd name="T47" fmla="*/ 454 h 480"/>
                <a:gd name="T48" fmla="*/ 110 w 535"/>
                <a:gd name="T49" fmla="*/ 434 h 480"/>
                <a:gd name="T50" fmla="*/ 78 w 535"/>
                <a:gd name="T51" fmla="*/ 411 h 480"/>
                <a:gd name="T52" fmla="*/ 53 w 535"/>
                <a:gd name="T53" fmla="*/ 382 h 480"/>
                <a:gd name="T54" fmla="*/ 30 w 535"/>
                <a:gd name="T55" fmla="*/ 351 h 480"/>
                <a:gd name="T56" fmla="*/ 14 w 535"/>
                <a:gd name="T57" fmla="*/ 316 h 480"/>
                <a:gd name="T58" fmla="*/ 4 w 535"/>
                <a:gd name="T59" fmla="*/ 280 h 480"/>
                <a:gd name="T60" fmla="*/ 0 w 535"/>
                <a:gd name="T61" fmla="*/ 241 h 480"/>
                <a:gd name="T62" fmla="*/ 4 w 535"/>
                <a:gd name="T63" fmla="*/ 201 h 480"/>
                <a:gd name="T64" fmla="*/ 14 w 535"/>
                <a:gd name="T65" fmla="*/ 165 h 480"/>
                <a:gd name="T66" fmla="*/ 30 w 535"/>
                <a:gd name="T67" fmla="*/ 130 h 480"/>
                <a:gd name="T68" fmla="*/ 53 w 535"/>
                <a:gd name="T69" fmla="*/ 99 h 480"/>
                <a:gd name="T70" fmla="*/ 78 w 535"/>
                <a:gd name="T71" fmla="*/ 71 h 480"/>
                <a:gd name="T72" fmla="*/ 110 w 535"/>
                <a:gd name="T73" fmla="*/ 47 h 480"/>
                <a:gd name="T74" fmla="*/ 144 w 535"/>
                <a:gd name="T75" fmla="*/ 28 h 480"/>
                <a:gd name="T76" fmla="*/ 184 w 535"/>
                <a:gd name="T77" fmla="*/ 13 h 480"/>
                <a:gd name="T78" fmla="*/ 224 w 535"/>
                <a:gd name="T79" fmla="*/ 4 h 480"/>
                <a:gd name="T80" fmla="*/ 268 w 535"/>
                <a:gd name="T81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5" h="480">
                  <a:moveTo>
                    <a:pt x="268" y="0"/>
                  </a:moveTo>
                  <a:lnTo>
                    <a:pt x="311" y="4"/>
                  </a:lnTo>
                  <a:lnTo>
                    <a:pt x="352" y="13"/>
                  </a:lnTo>
                  <a:lnTo>
                    <a:pt x="390" y="28"/>
                  </a:lnTo>
                  <a:lnTo>
                    <a:pt x="426" y="47"/>
                  </a:lnTo>
                  <a:lnTo>
                    <a:pt x="457" y="71"/>
                  </a:lnTo>
                  <a:lnTo>
                    <a:pt x="483" y="99"/>
                  </a:lnTo>
                  <a:lnTo>
                    <a:pt x="505" y="130"/>
                  </a:lnTo>
                  <a:lnTo>
                    <a:pt x="521" y="165"/>
                  </a:lnTo>
                  <a:lnTo>
                    <a:pt x="531" y="201"/>
                  </a:lnTo>
                  <a:lnTo>
                    <a:pt x="535" y="241"/>
                  </a:lnTo>
                  <a:lnTo>
                    <a:pt x="531" y="280"/>
                  </a:lnTo>
                  <a:lnTo>
                    <a:pt x="521" y="316"/>
                  </a:lnTo>
                  <a:lnTo>
                    <a:pt x="505" y="351"/>
                  </a:lnTo>
                  <a:lnTo>
                    <a:pt x="483" y="382"/>
                  </a:lnTo>
                  <a:lnTo>
                    <a:pt x="457" y="411"/>
                  </a:lnTo>
                  <a:lnTo>
                    <a:pt x="426" y="434"/>
                  </a:lnTo>
                  <a:lnTo>
                    <a:pt x="390" y="454"/>
                  </a:lnTo>
                  <a:lnTo>
                    <a:pt x="352" y="468"/>
                  </a:lnTo>
                  <a:lnTo>
                    <a:pt x="311" y="477"/>
                  </a:lnTo>
                  <a:lnTo>
                    <a:pt x="268" y="480"/>
                  </a:lnTo>
                  <a:lnTo>
                    <a:pt x="224" y="477"/>
                  </a:lnTo>
                  <a:lnTo>
                    <a:pt x="184" y="468"/>
                  </a:lnTo>
                  <a:lnTo>
                    <a:pt x="144" y="454"/>
                  </a:lnTo>
                  <a:lnTo>
                    <a:pt x="110" y="434"/>
                  </a:lnTo>
                  <a:lnTo>
                    <a:pt x="78" y="411"/>
                  </a:lnTo>
                  <a:lnTo>
                    <a:pt x="53" y="382"/>
                  </a:lnTo>
                  <a:lnTo>
                    <a:pt x="30" y="351"/>
                  </a:lnTo>
                  <a:lnTo>
                    <a:pt x="14" y="316"/>
                  </a:lnTo>
                  <a:lnTo>
                    <a:pt x="4" y="280"/>
                  </a:lnTo>
                  <a:lnTo>
                    <a:pt x="0" y="241"/>
                  </a:lnTo>
                  <a:lnTo>
                    <a:pt x="4" y="201"/>
                  </a:lnTo>
                  <a:lnTo>
                    <a:pt x="14" y="165"/>
                  </a:lnTo>
                  <a:lnTo>
                    <a:pt x="30" y="130"/>
                  </a:lnTo>
                  <a:lnTo>
                    <a:pt x="53" y="99"/>
                  </a:lnTo>
                  <a:lnTo>
                    <a:pt x="78" y="71"/>
                  </a:lnTo>
                  <a:lnTo>
                    <a:pt x="110" y="47"/>
                  </a:lnTo>
                  <a:lnTo>
                    <a:pt x="144" y="28"/>
                  </a:lnTo>
                  <a:lnTo>
                    <a:pt x="184" y="13"/>
                  </a:lnTo>
                  <a:lnTo>
                    <a:pt x="224" y="4"/>
                  </a:lnTo>
                  <a:lnTo>
                    <a:pt x="26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2" name="Freeform 116"/>
            <p:cNvSpPr>
              <a:spLocks/>
            </p:cNvSpPr>
            <p:nvPr/>
          </p:nvSpPr>
          <p:spPr bwMode="auto">
            <a:xfrm>
              <a:off x="-1041400" y="2738438"/>
              <a:ext cx="441325" cy="452438"/>
            </a:xfrm>
            <a:custGeom>
              <a:avLst/>
              <a:gdLst>
                <a:gd name="T0" fmla="*/ 1222 w 2224"/>
                <a:gd name="T1" fmla="*/ 181 h 1997"/>
                <a:gd name="T2" fmla="*/ 1148 w 2224"/>
                <a:gd name="T3" fmla="*/ 523 h 1997"/>
                <a:gd name="T4" fmla="*/ 1263 w 2224"/>
                <a:gd name="T5" fmla="*/ 541 h 1997"/>
                <a:gd name="T6" fmla="*/ 1368 w 2224"/>
                <a:gd name="T7" fmla="*/ 580 h 1997"/>
                <a:gd name="T8" fmla="*/ 1463 w 2224"/>
                <a:gd name="T9" fmla="*/ 638 h 1997"/>
                <a:gd name="T10" fmla="*/ 1678 w 2224"/>
                <a:gd name="T11" fmla="*/ 350 h 1997"/>
                <a:gd name="T12" fmla="*/ 1833 w 2224"/>
                <a:gd name="T13" fmla="*/ 491 h 1997"/>
                <a:gd name="T14" fmla="*/ 1514 w 2224"/>
                <a:gd name="T15" fmla="*/ 682 h 1997"/>
                <a:gd name="T16" fmla="*/ 1581 w 2224"/>
                <a:gd name="T17" fmla="*/ 766 h 1997"/>
                <a:gd name="T18" fmla="*/ 1627 w 2224"/>
                <a:gd name="T19" fmla="*/ 862 h 1997"/>
                <a:gd name="T20" fmla="*/ 1650 w 2224"/>
                <a:gd name="T21" fmla="*/ 967 h 1997"/>
                <a:gd name="T22" fmla="*/ 2023 w 2224"/>
                <a:gd name="T23" fmla="*/ 899 h 1997"/>
                <a:gd name="T24" fmla="*/ 2023 w 2224"/>
                <a:gd name="T25" fmla="*/ 1098 h 1997"/>
                <a:gd name="T26" fmla="*/ 1651 w 2224"/>
                <a:gd name="T27" fmla="*/ 1031 h 1997"/>
                <a:gd name="T28" fmla="*/ 1636 w 2224"/>
                <a:gd name="T29" fmla="*/ 1123 h 1997"/>
                <a:gd name="T30" fmla="*/ 1603 w 2224"/>
                <a:gd name="T31" fmla="*/ 1210 h 1997"/>
                <a:gd name="T32" fmla="*/ 1553 w 2224"/>
                <a:gd name="T33" fmla="*/ 1287 h 1997"/>
                <a:gd name="T34" fmla="*/ 1781 w 2224"/>
                <a:gd name="T35" fmla="*/ 1554 h 1997"/>
                <a:gd name="T36" fmla="*/ 1897 w 2224"/>
                <a:gd name="T37" fmla="*/ 1705 h 1997"/>
                <a:gd name="T38" fmla="*/ 1730 w 2224"/>
                <a:gd name="T39" fmla="*/ 1599 h 1997"/>
                <a:gd name="T40" fmla="*/ 1433 w 2224"/>
                <a:gd name="T41" fmla="*/ 1397 h 1997"/>
                <a:gd name="T42" fmla="*/ 1347 w 2224"/>
                <a:gd name="T43" fmla="*/ 1444 h 1997"/>
                <a:gd name="T44" fmla="*/ 1251 w 2224"/>
                <a:gd name="T45" fmla="*/ 1476 h 1997"/>
                <a:gd name="T46" fmla="*/ 1148 w 2224"/>
                <a:gd name="T47" fmla="*/ 1491 h 1997"/>
                <a:gd name="T48" fmla="*/ 1222 w 2224"/>
                <a:gd name="T49" fmla="*/ 1816 h 1997"/>
                <a:gd name="T50" fmla="*/ 1001 w 2224"/>
                <a:gd name="T51" fmla="*/ 1816 h 1997"/>
                <a:gd name="T52" fmla="*/ 1076 w 2224"/>
                <a:gd name="T53" fmla="*/ 1491 h 1997"/>
                <a:gd name="T54" fmla="*/ 972 w 2224"/>
                <a:gd name="T55" fmla="*/ 1476 h 1997"/>
                <a:gd name="T56" fmla="*/ 876 w 2224"/>
                <a:gd name="T57" fmla="*/ 1444 h 1997"/>
                <a:gd name="T58" fmla="*/ 788 w 2224"/>
                <a:gd name="T59" fmla="*/ 1397 h 1997"/>
                <a:gd name="T60" fmla="*/ 492 w 2224"/>
                <a:gd name="T61" fmla="*/ 1599 h 1997"/>
                <a:gd name="T62" fmla="*/ 324 w 2224"/>
                <a:gd name="T63" fmla="*/ 1705 h 1997"/>
                <a:gd name="T64" fmla="*/ 442 w 2224"/>
                <a:gd name="T65" fmla="*/ 1554 h 1997"/>
                <a:gd name="T66" fmla="*/ 665 w 2224"/>
                <a:gd name="T67" fmla="*/ 1280 h 1997"/>
                <a:gd name="T68" fmla="*/ 609 w 2224"/>
                <a:gd name="T69" fmla="*/ 1189 h 1997"/>
                <a:gd name="T70" fmla="*/ 578 w 2224"/>
                <a:gd name="T71" fmla="*/ 1086 h 1997"/>
                <a:gd name="T72" fmla="*/ 201 w 2224"/>
                <a:gd name="T73" fmla="*/ 1031 h 1997"/>
                <a:gd name="T74" fmla="*/ 0 w 2224"/>
                <a:gd name="T75" fmla="*/ 999 h 1997"/>
                <a:gd name="T76" fmla="*/ 201 w 2224"/>
                <a:gd name="T77" fmla="*/ 967 h 1997"/>
                <a:gd name="T78" fmla="*/ 581 w 2224"/>
                <a:gd name="T79" fmla="*/ 912 h 1997"/>
                <a:gd name="T80" fmla="*/ 616 w 2224"/>
                <a:gd name="T81" fmla="*/ 812 h 1997"/>
                <a:gd name="T82" fmla="*/ 673 w 2224"/>
                <a:gd name="T83" fmla="*/ 722 h 1997"/>
                <a:gd name="T84" fmla="*/ 442 w 2224"/>
                <a:gd name="T85" fmla="*/ 443 h 1997"/>
                <a:gd name="T86" fmla="*/ 324 w 2224"/>
                <a:gd name="T87" fmla="*/ 293 h 1997"/>
                <a:gd name="T88" fmla="*/ 492 w 2224"/>
                <a:gd name="T89" fmla="*/ 397 h 1997"/>
                <a:gd name="T90" fmla="*/ 805 w 2224"/>
                <a:gd name="T91" fmla="*/ 607 h 1997"/>
                <a:gd name="T92" fmla="*/ 905 w 2224"/>
                <a:gd name="T93" fmla="*/ 558 h 1997"/>
                <a:gd name="T94" fmla="*/ 1017 w 2224"/>
                <a:gd name="T95" fmla="*/ 529 h 1997"/>
                <a:gd name="T96" fmla="*/ 1076 w 2224"/>
                <a:gd name="T97" fmla="*/ 181 h 1997"/>
                <a:gd name="T98" fmla="*/ 1111 w 2224"/>
                <a:gd name="T99" fmla="*/ 0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24" h="1997">
                  <a:moveTo>
                    <a:pt x="1111" y="0"/>
                  </a:moveTo>
                  <a:lnTo>
                    <a:pt x="1222" y="181"/>
                  </a:lnTo>
                  <a:lnTo>
                    <a:pt x="1148" y="181"/>
                  </a:lnTo>
                  <a:lnTo>
                    <a:pt x="1148" y="523"/>
                  </a:lnTo>
                  <a:lnTo>
                    <a:pt x="1206" y="529"/>
                  </a:lnTo>
                  <a:lnTo>
                    <a:pt x="1263" y="541"/>
                  </a:lnTo>
                  <a:lnTo>
                    <a:pt x="1317" y="558"/>
                  </a:lnTo>
                  <a:lnTo>
                    <a:pt x="1368" y="580"/>
                  </a:lnTo>
                  <a:lnTo>
                    <a:pt x="1418" y="607"/>
                  </a:lnTo>
                  <a:lnTo>
                    <a:pt x="1463" y="638"/>
                  </a:lnTo>
                  <a:lnTo>
                    <a:pt x="1730" y="397"/>
                  </a:lnTo>
                  <a:lnTo>
                    <a:pt x="1678" y="350"/>
                  </a:lnTo>
                  <a:lnTo>
                    <a:pt x="1897" y="293"/>
                  </a:lnTo>
                  <a:lnTo>
                    <a:pt x="1833" y="491"/>
                  </a:lnTo>
                  <a:lnTo>
                    <a:pt x="1781" y="443"/>
                  </a:lnTo>
                  <a:lnTo>
                    <a:pt x="1514" y="682"/>
                  </a:lnTo>
                  <a:lnTo>
                    <a:pt x="1550" y="722"/>
                  </a:lnTo>
                  <a:lnTo>
                    <a:pt x="1581" y="766"/>
                  </a:lnTo>
                  <a:lnTo>
                    <a:pt x="1607" y="813"/>
                  </a:lnTo>
                  <a:lnTo>
                    <a:pt x="1627" y="862"/>
                  </a:lnTo>
                  <a:lnTo>
                    <a:pt x="1642" y="913"/>
                  </a:lnTo>
                  <a:lnTo>
                    <a:pt x="1650" y="967"/>
                  </a:lnTo>
                  <a:lnTo>
                    <a:pt x="2023" y="967"/>
                  </a:lnTo>
                  <a:lnTo>
                    <a:pt x="2023" y="899"/>
                  </a:lnTo>
                  <a:lnTo>
                    <a:pt x="2224" y="999"/>
                  </a:lnTo>
                  <a:lnTo>
                    <a:pt x="2023" y="1098"/>
                  </a:lnTo>
                  <a:lnTo>
                    <a:pt x="2023" y="1031"/>
                  </a:lnTo>
                  <a:lnTo>
                    <a:pt x="1651" y="1031"/>
                  </a:lnTo>
                  <a:lnTo>
                    <a:pt x="1646" y="1078"/>
                  </a:lnTo>
                  <a:lnTo>
                    <a:pt x="1636" y="1123"/>
                  </a:lnTo>
                  <a:lnTo>
                    <a:pt x="1622" y="1168"/>
                  </a:lnTo>
                  <a:lnTo>
                    <a:pt x="1603" y="1210"/>
                  </a:lnTo>
                  <a:lnTo>
                    <a:pt x="1580" y="1249"/>
                  </a:lnTo>
                  <a:lnTo>
                    <a:pt x="1553" y="1287"/>
                  </a:lnTo>
                  <a:lnTo>
                    <a:pt x="1522" y="1322"/>
                  </a:lnTo>
                  <a:lnTo>
                    <a:pt x="1781" y="1554"/>
                  </a:lnTo>
                  <a:lnTo>
                    <a:pt x="1833" y="1506"/>
                  </a:lnTo>
                  <a:lnTo>
                    <a:pt x="1897" y="1705"/>
                  </a:lnTo>
                  <a:lnTo>
                    <a:pt x="1678" y="1646"/>
                  </a:lnTo>
                  <a:lnTo>
                    <a:pt x="1730" y="1599"/>
                  </a:lnTo>
                  <a:lnTo>
                    <a:pt x="1473" y="1369"/>
                  </a:lnTo>
                  <a:lnTo>
                    <a:pt x="1433" y="1397"/>
                  </a:lnTo>
                  <a:lnTo>
                    <a:pt x="1391" y="1422"/>
                  </a:lnTo>
                  <a:lnTo>
                    <a:pt x="1347" y="1444"/>
                  </a:lnTo>
                  <a:lnTo>
                    <a:pt x="1300" y="1462"/>
                  </a:lnTo>
                  <a:lnTo>
                    <a:pt x="1251" y="1476"/>
                  </a:lnTo>
                  <a:lnTo>
                    <a:pt x="1200" y="1485"/>
                  </a:lnTo>
                  <a:lnTo>
                    <a:pt x="1148" y="1491"/>
                  </a:lnTo>
                  <a:lnTo>
                    <a:pt x="1148" y="1816"/>
                  </a:lnTo>
                  <a:lnTo>
                    <a:pt x="1222" y="1816"/>
                  </a:lnTo>
                  <a:lnTo>
                    <a:pt x="1111" y="1997"/>
                  </a:lnTo>
                  <a:lnTo>
                    <a:pt x="1001" y="1816"/>
                  </a:lnTo>
                  <a:lnTo>
                    <a:pt x="1076" y="1816"/>
                  </a:lnTo>
                  <a:lnTo>
                    <a:pt x="1076" y="1491"/>
                  </a:lnTo>
                  <a:lnTo>
                    <a:pt x="1022" y="1485"/>
                  </a:lnTo>
                  <a:lnTo>
                    <a:pt x="972" y="1476"/>
                  </a:lnTo>
                  <a:lnTo>
                    <a:pt x="923" y="1462"/>
                  </a:lnTo>
                  <a:lnTo>
                    <a:pt x="876" y="1444"/>
                  </a:lnTo>
                  <a:lnTo>
                    <a:pt x="831" y="1422"/>
                  </a:lnTo>
                  <a:lnTo>
                    <a:pt x="788" y="1397"/>
                  </a:lnTo>
                  <a:lnTo>
                    <a:pt x="749" y="1369"/>
                  </a:lnTo>
                  <a:lnTo>
                    <a:pt x="492" y="1599"/>
                  </a:lnTo>
                  <a:lnTo>
                    <a:pt x="546" y="1647"/>
                  </a:lnTo>
                  <a:lnTo>
                    <a:pt x="324" y="1705"/>
                  </a:lnTo>
                  <a:lnTo>
                    <a:pt x="389" y="1506"/>
                  </a:lnTo>
                  <a:lnTo>
                    <a:pt x="442" y="1554"/>
                  </a:lnTo>
                  <a:lnTo>
                    <a:pt x="700" y="1321"/>
                  </a:lnTo>
                  <a:lnTo>
                    <a:pt x="665" y="1280"/>
                  </a:lnTo>
                  <a:lnTo>
                    <a:pt x="635" y="1236"/>
                  </a:lnTo>
                  <a:lnTo>
                    <a:pt x="609" y="1189"/>
                  </a:lnTo>
                  <a:lnTo>
                    <a:pt x="590" y="1138"/>
                  </a:lnTo>
                  <a:lnTo>
                    <a:pt x="578" y="1086"/>
                  </a:lnTo>
                  <a:lnTo>
                    <a:pt x="571" y="1031"/>
                  </a:lnTo>
                  <a:lnTo>
                    <a:pt x="201" y="1031"/>
                  </a:lnTo>
                  <a:lnTo>
                    <a:pt x="201" y="1098"/>
                  </a:lnTo>
                  <a:lnTo>
                    <a:pt x="0" y="999"/>
                  </a:lnTo>
                  <a:lnTo>
                    <a:pt x="201" y="899"/>
                  </a:lnTo>
                  <a:lnTo>
                    <a:pt x="201" y="967"/>
                  </a:lnTo>
                  <a:lnTo>
                    <a:pt x="572" y="967"/>
                  </a:lnTo>
                  <a:lnTo>
                    <a:pt x="581" y="912"/>
                  </a:lnTo>
                  <a:lnTo>
                    <a:pt x="596" y="861"/>
                  </a:lnTo>
                  <a:lnTo>
                    <a:pt x="616" y="812"/>
                  </a:lnTo>
                  <a:lnTo>
                    <a:pt x="641" y="765"/>
                  </a:lnTo>
                  <a:lnTo>
                    <a:pt x="673" y="722"/>
                  </a:lnTo>
                  <a:lnTo>
                    <a:pt x="709" y="682"/>
                  </a:lnTo>
                  <a:lnTo>
                    <a:pt x="442" y="443"/>
                  </a:lnTo>
                  <a:lnTo>
                    <a:pt x="389" y="491"/>
                  </a:lnTo>
                  <a:lnTo>
                    <a:pt x="324" y="293"/>
                  </a:lnTo>
                  <a:lnTo>
                    <a:pt x="546" y="350"/>
                  </a:lnTo>
                  <a:lnTo>
                    <a:pt x="492" y="397"/>
                  </a:lnTo>
                  <a:lnTo>
                    <a:pt x="760" y="638"/>
                  </a:lnTo>
                  <a:lnTo>
                    <a:pt x="805" y="607"/>
                  </a:lnTo>
                  <a:lnTo>
                    <a:pt x="853" y="580"/>
                  </a:lnTo>
                  <a:lnTo>
                    <a:pt x="905" y="558"/>
                  </a:lnTo>
                  <a:lnTo>
                    <a:pt x="960" y="541"/>
                  </a:lnTo>
                  <a:lnTo>
                    <a:pt x="1017" y="529"/>
                  </a:lnTo>
                  <a:lnTo>
                    <a:pt x="1076" y="523"/>
                  </a:lnTo>
                  <a:lnTo>
                    <a:pt x="1076" y="181"/>
                  </a:lnTo>
                  <a:lnTo>
                    <a:pt x="1001" y="181"/>
                  </a:lnTo>
                  <a:lnTo>
                    <a:pt x="11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3" name="Freeform 117"/>
            <p:cNvSpPr>
              <a:spLocks/>
            </p:cNvSpPr>
            <p:nvPr/>
          </p:nvSpPr>
          <p:spPr bwMode="auto">
            <a:xfrm>
              <a:off x="-668338" y="2700338"/>
              <a:ext cx="104775" cy="109538"/>
            </a:xfrm>
            <a:custGeom>
              <a:avLst/>
              <a:gdLst>
                <a:gd name="T0" fmla="*/ 267 w 534"/>
                <a:gd name="T1" fmla="*/ 0 h 479"/>
                <a:gd name="T2" fmla="*/ 310 w 534"/>
                <a:gd name="T3" fmla="*/ 3 h 479"/>
                <a:gd name="T4" fmla="*/ 351 w 534"/>
                <a:gd name="T5" fmla="*/ 12 h 479"/>
                <a:gd name="T6" fmla="*/ 390 w 534"/>
                <a:gd name="T7" fmla="*/ 27 h 479"/>
                <a:gd name="T8" fmla="*/ 424 w 534"/>
                <a:gd name="T9" fmla="*/ 47 h 479"/>
                <a:gd name="T10" fmla="*/ 456 w 534"/>
                <a:gd name="T11" fmla="*/ 71 h 479"/>
                <a:gd name="T12" fmla="*/ 483 w 534"/>
                <a:gd name="T13" fmla="*/ 98 h 479"/>
                <a:gd name="T14" fmla="*/ 504 w 534"/>
                <a:gd name="T15" fmla="*/ 129 h 479"/>
                <a:gd name="T16" fmla="*/ 521 w 534"/>
                <a:gd name="T17" fmla="*/ 164 h 479"/>
                <a:gd name="T18" fmla="*/ 531 w 534"/>
                <a:gd name="T19" fmla="*/ 200 h 479"/>
                <a:gd name="T20" fmla="*/ 534 w 534"/>
                <a:gd name="T21" fmla="*/ 240 h 479"/>
                <a:gd name="T22" fmla="*/ 531 w 534"/>
                <a:gd name="T23" fmla="*/ 278 h 479"/>
                <a:gd name="T24" fmla="*/ 521 w 534"/>
                <a:gd name="T25" fmla="*/ 315 h 479"/>
                <a:gd name="T26" fmla="*/ 504 w 534"/>
                <a:gd name="T27" fmla="*/ 349 h 479"/>
                <a:gd name="T28" fmla="*/ 483 w 534"/>
                <a:gd name="T29" fmla="*/ 380 h 479"/>
                <a:gd name="T30" fmla="*/ 456 w 534"/>
                <a:gd name="T31" fmla="*/ 409 h 479"/>
                <a:gd name="T32" fmla="*/ 424 w 534"/>
                <a:gd name="T33" fmla="*/ 433 h 479"/>
                <a:gd name="T34" fmla="*/ 390 w 534"/>
                <a:gd name="T35" fmla="*/ 453 h 479"/>
                <a:gd name="T36" fmla="*/ 351 w 534"/>
                <a:gd name="T37" fmla="*/ 467 h 479"/>
                <a:gd name="T38" fmla="*/ 310 w 534"/>
                <a:gd name="T39" fmla="*/ 476 h 479"/>
                <a:gd name="T40" fmla="*/ 267 w 534"/>
                <a:gd name="T41" fmla="*/ 479 h 479"/>
                <a:gd name="T42" fmla="*/ 224 w 534"/>
                <a:gd name="T43" fmla="*/ 476 h 479"/>
                <a:gd name="T44" fmla="*/ 182 w 534"/>
                <a:gd name="T45" fmla="*/ 467 h 479"/>
                <a:gd name="T46" fmla="*/ 144 w 534"/>
                <a:gd name="T47" fmla="*/ 453 h 479"/>
                <a:gd name="T48" fmla="*/ 110 w 534"/>
                <a:gd name="T49" fmla="*/ 433 h 479"/>
                <a:gd name="T50" fmla="*/ 78 w 534"/>
                <a:gd name="T51" fmla="*/ 409 h 479"/>
                <a:gd name="T52" fmla="*/ 51 w 534"/>
                <a:gd name="T53" fmla="*/ 380 h 479"/>
                <a:gd name="T54" fmla="*/ 30 w 534"/>
                <a:gd name="T55" fmla="*/ 349 h 479"/>
                <a:gd name="T56" fmla="*/ 13 w 534"/>
                <a:gd name="T57" fmla="*/ 315 h 479"/>
                <a:gd name="T58" fmla="*/ 3 w 534"/>
                <a:gd name="T59" fmla="*/ 278 h 479"/>
                <a:gd name="T60" fmla="*/ 0 w 534"/>
                <a:gd name="T61" fmla="*/ 240 h 479"/>
                <a:gd name="T62" fmla="*/ 3 w 534"/>
                <a:gd name="T63" fmla="*/ 200 h 479"/>
                <a:gd name="T64" fmla="*/ 13 w 534"/>
                <a:gd name="T65" fmla="*/ 164 h 479"/>
                <a:gd name="T66" fmla="*/ 30 w 534"/>
                <a:gd name="T67" fmla="*/ 129 h 479"/>
                <a:gd name="T68" fmla="*/ 51 w 534"/>
                <a:gd name="T69" fmla="*/ 98 h 479"/>
                <a:gd name="T70" fmla="*/ 78 w 534"/>
                <a:gd name="T71" fmla="*/ 71 h 479"/>
                <a:gd name="T72" fmla="*/ 110 w 534"/>
                <a:gd name="T73" fmla="*/ 47 h 479"/>
                <a:gd name="T74" fmla="*/ 144 w 534"/>
                <a:gd name="T75" fmla="*/ 27 h 479"/>
                <a:gd name="T76" fmla="*/ 182 w 534"/>
                <a:gd name="T77" fmla="*/ 12 h 479"/>
                <a:gd name="T78" fmla="*/ 224 w 534"/>
                <a:gd name="T79" fmla="*/ 3 h 479"/>
                <a:gd name="T80" fmla="*/ 267 w 534"/>
                <a:gd name="T81" fmla="*/ 0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4" h="479">
                  <a:moveTo>
                    <a:pt x="267" y="0"/>
                  </a:moveTo>
                  <a:lnTo>
                    <a:pt x="310" y="3"/>
                  </a:lnTo>
                  <a:lnTo>
                    <a:pt x="351" y="12"/>
                  </a:lnTo>
                  <a:lnTo>
                    <a:pt x="390" y="27"/>
                  </a:lnTo>
                  <a:lnTo>
                    <a:pt x="424" y="47"/>
                  </a:lnTo>
                  <a:lnTo>
                    <a:pt x="456" y="71"/>
                  </a:lnTo>
                  <a:lnTo>
                    <a:pt x="483" y="98"/>
                  </a:lnTo>
                  <a:lnTo>
                    <a:pt x="504" y="129"/>
                  </a:lnTo>
                  <a:lnTo>
                    <a:pt x="521" y="164"/>
                  </a:lnTo>
                  <a:lnTo>
                    <a:pt x="531" y="200"/>
                  </a:lnTo>
                  <a:lnTo>
                    <a:pt x="534" y="240"/>
                  </a:lnTo>
                  <a:lnTo>
                    <a:pt x="531" y="278"/>
                  </a:lnTo>
                  <a:lnTo>
                    <a:pt x="521" y="315"/>
                  </a:lnTo>
                  <a:lnTo>
                    <a:pt x="504" y="349"/>
                  </a:lnTo>
                  <a:lnTo>
                    <a:pt x="483" y="380"/>
                  </a:lnTo>
                  <a:lnTo>
                    <a:pt x="456" y="409"/>
                  </a:lnTo>
                  <a:lnTo>
                    <a:pt x="424" y="433"/>
                  </a:lnTo>
                  <a:lnTo>
                    <a:pt x="390" y="453"/>
                  </a:lnTo>
                  <a:lnTo>
                    <a:pt x="351" y="467"/>
                  </a:lnTo>
                  <a:lnTo>
                    <a:pt x="310" y="476"/>
                  </a:lnTo>
                  <a:lnTo>
                    <a:pt x="267" y="479"/>
                  </a:lnTo>
                  <a:lnTo>
                    <a:pt x="224" y="476"/>
                  </a:lnTo>
                  <a:lnTo>
                    <a:pt x="182" y="467"/>
                  </a:lnTo>
                  <a:lnTo>
                    <a:pt x="144" y="453"/>
                  </a:lnTo>
                  <a:lnTo>
                    <a:pt x="110" y="433"/>
                  </a:lnTo>
                  <a:lnTo>
                    <a:pt x="78" y="409"/>
                  </a:lnTo>
                  <a:lnTo>
                    <a:pt x="51" y="380"/>
                  </a:lnTo>
                  <a:lnTo>
                    <a:pt x="30" y="349"/>
                  </a:lnTo>
                  <a:lnTo>
                    <a:pt x="13" y="315"/>
                  </a:lnTo>
                  <a:lnTo>
                    <a:pt x="3" y="278"/>
                  </a:lnTo>
                  <a:lnTo>
                    <a:pt x="0" y="240"/>
                  </a:lnTo>
                  <a:lnTo>
                    <a:pt x="3" y="200"/>
                  </a:lnTo>
                  <a:lnTo>
                    <a:pt x="13" y="164"/>
                  </a:lnTo>
                  <a:lnTo>
                    <a:pt x="30" y="129"/>
                  </a:lnTo>
                  <a:lnTo>
                    <a:pt x="51" y="98"/>
                  </a:lnTo>
                  <a:lnTo>
                    <a:pt x="78" y="71"/>
                  </a:lnTo>
                  <a:lnTo>
                    <a:pt x="110" y="47"/>
                  </a:lnTo>
                  <a:lnTo>
                    <a:pt x="144" y="27"/>
                  </a:lnTo>
                  <a:lnTo>
                    <a:pt x="182" y="12"/>
                  </a:lnTo>
                  <a:lnTo>
                    <a:pt x="224" y="3"/>
                  </a:lnTo>
                  <a:lnTo>
                    <a:pt x="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4" name="Freeform 118"/>
            <p:cNvSpPr>
              <a:spLocks/>
            </p:cNvSpPr>
            <p:nvPr/>
          </p:nvSpPr>
          <p:spPr bwMode="auto">
            <a:xfrm>
              <a:off x="-1077913" y="3119438"/>
              <a:ext cx="106362" cy="109538"/>
            </a:xfrm>
            <a:custGeom>
              <a:avLst/>
              <a:gdLst>
                <a:gd name="T0" fmla="*/ 266 w 534"/>
                <a:gd name="T1" fmla="*/ 0 h 481"/>
                <a:gd name="T2" fmla="*/ 310 w 534"/>
                <a:gd name="T3" fmla="*/ 4 h 481"/>
                <a:gd name="T4" fmla="*/ 351 w 534"/>
                <a:gd name="T5" fmla="*/ 13 h 481"/>
                <a:gd name="T6" fmla="*/ 390 w 534"/>
                <a:gd name="T7" fmla="*/ 28 h 481"/>
                <a:gd name="T8" fmla="*/ 424 w 534"/>
                <a:gd name="T9" fmla="*/ 48 h 481"/>
                <a:gd name="T10" fmla="*/ 456 w 534"/>
                <a:gd name="T11" fmla="*/ 71 h 481"/>
                <a:gd name="T12" fmla="*/ 483 w 534"/>
                <a:gd name="T13" fmla="*/ 99 h 481"/>
                <a:gd name="T14" fmla="*/ 504 w 534"/>
                <a:gd name="T15" fmla="*/ 130 h 481"/>
                <a:gd name="T16" fmla="*/ 521 w 534"/>
                <a:gd name="T17" fmla="*/ 165 h 481"/>
                <a:gd name="T18" fmla="*/ 531 w 534"/>
                <a:gd name="T19" fmla="*/ 202 h 481"/>
                <a:gd name="T20" fmla="*/ 534 w 534"/>
                <a:gd name="T21" fmla="*/ 241 h 481"/>
                <a:gd name="T22" fmla="*/ 531 w 534"/>
                <a:gd name="T23" fmla="*/ 280 h 481"/>
                <a:gd name="T24" fmla="*/ 521 w 534"/>
                <a:gd name="T25" fmla="*/ 316 h 481"/>
                <a:gd name="T26" fmla="*/ 504 w 534"/>
                <a:gd name="T27" fmla="*/ 350 h 481"/>
                <a:gd name="T28" fmla="*/ 483 w 534"/>
                <a:gd name="T29" fmla="*/ 382 h 481"/>
                <a:gd name="T30" fmla="*/ 456 w 534"/>
                <a:gd name="T31" fmla="*/ 411 h 481"/>
                <a:gd name="T32" fmla="*/ 424 w 534"/>
                <a:gd name="T33" fmla="*/ 434 h 481"/>
                <a:gd name="T34" fmla="*/ 390 w 534"/>
                <a:gd name="T35" fmla="*/ 454 h 481"/>
                <a:gd name="T36" fmla="*/ 351 w 534"/>
                <a:gd name="T37" fmla="*/ 468 h 481"/>
                <a:gd name="T38" fmla="*/ 310 w 534"/>
                <a:gd name="T39" fmla="*/ 477 h 481"/>
                <a:gd name="T40" fmla="*/ 266 w 534"/>
                <a:gd name="T41" fmla="*/ 481 h 481"/>
                <a:gd name="T42" fmla="*/ 224 w 534"/>
                <a:gd name="T43" fmla="*/ 477 h 481"/>
                <a:gd name="T44" fmla="*/ 182 w 534"/>
                <a:gd name="T45" fmla="*/ 468 h 481"/>
                <a:gd name="T46" fmla="*/ 144 w 534"/>
                <a:gd name="T47" fmla="*/ 454 h 481"/>
                <a:gd name="T48" fmla="*/ 109 w 534"/>
                <a:gd name="T49" fmla="*/ 434 h 481"/>
                <a:gd name="T50" fmla="*/ 78 w 534"/>
                <a:gd name="T51" fmla="*/ 411 h 481"/>
                <a:gd name="T52" fmla="*/ 51 w 534"/>
                <a:gd name="T53" fmla="*/ 382 h 481"/>
                <a:gd name="T54" fmla="*/ 30 w 534"/>
                <a:gd name="T55" fmla="*/ 350 h 481"/>
                <a:gd name="T56" fmla="*/ 14 w 534"/>
                <a:gd name="T57" fmla="*/ 316 h 481"/>
                <a:gd name="T58" fmla="*/ 4 w 534"/>
                <a:gd name="T59" fmla="*/ 280 h 481"/>
                <a:gd name="T60" fmla="*/ 0 w 534"/>
                <a:gd name="T61" fmla="*/ 241 h 481"/>
                <a:gd name="T62" fmla="*/ 4 w 534"/>
                <a:gd name="T63" fmla="*/ 202 h 481"/>
                <a:gd name="T64" fmla="*/ 14 w 534"/>
                <a:gd name="T65" fmla="*/ 165 h 481"/>
                <a:gd name="T66" fmla="*/ 30 w 534"/>
                <a:gd name="T67" fmla="*/ 130 h 481"/>
                <a:gd name="T68" fmla="*/ 51 w 534"/>
                <a:gd name="T69" fmla="*/ 99 h 481"/>
                <a:gd name="T70" fmla="*/ 78 w 534"/>
                <a:gd name="T71" fmla="*/ 71 h 481"/>
                <a:gd name="T72" fmla="*/ 109 w 534"/>
                <a:gd name="T73" fmla="*/ 48 h 481"/>
                <a:gd name="T74" fmla="*/ 144 w 534"/>
                <a:gd name="T75" fmla="*/ 28 h 481"/>
                <a:gd name="T76" fmla="*/ 182 w 534"/>
                <a:gd name="T77" fmla="*/ 13 h 481"/>
                <a:gd name="T78" fmla="*/ 224 w 534"/>
                <a:gd name="T79" fmla="*/ 4 h 481"/>
                <a:gd name="T80" fmla="*/ 266 w 534"/>
                <a:gd name="T81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4" h="481">
                  <a:moveTo>
                    <a:pt x="266" y="0"/>
                  </a:moveTo>
                  <a:lnTo>
                    <a:pt x="310" y="4"/>
                  </a:lnTo>
                  <a:lnTo>
                    <a:pt x="351" y="13"/>
                  </a:lnTo>
                  <a:lnTo>
                    <a:pt x="390" y="28"/>
                  </a:lnTo>
                  <a:lnTo>
                    <a:pt x="424" y="48"/>
                  </a:lnTo>
                  <a:lnTo>
                    <a:pt x="456" y="71"/>
                  </a:lnTo>
                  <a:lnTo>
                    <a:pt x="483" y="99"/>
                  </a:lnTo>
                  <a:lnTo>
                    <a:pt x="504" y="130"/>
                  </a:lnTo>
                  <a:lnTo>
                    <a:pt x="521" y="165"/>
                  </a:lnTo>
                  <a:lnTo>
                    <a:pt x="531" y="202"/>
                  </a:lnTo>
                  <a:lnTo>
                    <a:pt x="534" y="241"/>
                  </a:lnTo>
                  <a:lnTo>
                    <a:pt x="531" y="280"/>
                  </a:lnTo>
                  <a:lnTo>
                    <a:pt x="521" y="316"/>
                  </a:lnTo>
                  <a:lnTo>
                    <a:pt x="504" y="350"/>
                  </a:lnTo>
                  <a:lnTo>
                    <a:pt x="483" y="382"/>
                  </a:lnTo>
                  <a:lnTo>
                    <a:pt x="456" y="411"/>
                  </a:lnTo>
                  <a:lnTo>
                    <a:pt x="424" y="434"/>
                  </a:lnTo>
                  <a:lnTo>
                    <a:pt x="390" y="454"/>
                  </a:lnTo>
                  <a:lnTo>
                    <a:pt x="351" y="468"/>
                  </a:lnTo>
                  <a:lnTo>
                    <a:pt x="310" y="477"/>
                  </a:lnTo>
                  <a:lnTo>
                    <a:pt x="266" y="481"/>
                  </a:lnTo>
                  <a:lnTo>
                    <a:pt x="224" y="477"/>
                  </a:lnTo>
                  <a:lnTo>
                    <a:pt x="182" y="468"/>
                  </a:lnTo>
                  <a:lnTo>
                    <a:pt x="144" y="454"/>
                  </a:lnTo>
                  <a:lnTo>
                    <a:pt x="109" y="434"/>
                  </a:lnTo>
                  <a:lnTo>
                    <a:pt x="78" y="411"/>
                  </a:lnTo>
                  <a:lnTo>
                    <a:pt x="51" y="382"/>
                  </a:lnTo>
                  <a:lnTo>
                    <a:pt x="30" y="350"/>
                  </a:lnTo>
                  <a:lnTo>
                    <a:pt x="14" y="316"/>
                  </a:lnTo>
                  <a:lnTo>
                    <a:pt x="4" y="280"/>
                  </a:lnTo>
                  <a:lnTo>
                    <a:pt x="0" y="241"/>
                  </a:lnTo>
                  <a:lnTo>
                    <a:pt x="4" y="202"/>
                  </a:lnTo>
                  <a:lnTo>
                    <a:pt x="14" y="165"/>
                  </a:lnTo>
                  <a:lnTo>
                    <a:pt x="30" y="130"/>
                  </a:lnTo>
                  <a:lnTo>
                    <a:pt x="51" y="99"/>
                  </a:lnTo>
                  <a:lnTo>
                    <a:pt x="78" y="71"/>
                  </a:lnTo>
                  <a:lnTo>
                    <a:pt x="109" y="48"/>
                  </a:lnTo>
                  <a:lnTo>
                    <a:pt x="144" y="28"/>
                  </a:lnTo>
                  <a:lnTo>
                    <a:pt x="182" y="13"/>
                  </a:lnTo>
                  <a:lnTo>
                    <a:pt x="224" y="4"/>
                  </a:lnTo>
                  <a:lnTo>
                    <a:pt x="2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5" name="Freeform 119"/>
            <p:cNvSpPr>
              <a:spLocks/>
            </p:cNvSpPr>
            <p:nvPr/>
          </p:nvSpPr>
          <p:spPr bwMode="auto">
            <a:xfrm>
              <a:off x="-668338" y="3119438"/>
              <a:ext cx="104775" cy="109538"/>
            </a:xfrm>
            <a:custGeom>
              <a:avLst/>
              <a:gdLst>
                <a:gd name="T0" fmla="*/ 267 w 534"/>
                <a:gd name="T1" fmla="*/ 0 h 481"/>
                <a:gd name="T2" fmla="*/ 310 w 534"/>
                <a:gd name="T3" fmla="*/ 4 h 481"/>
                <a:gd name="T4" fmla="*/ 351 w 534"/>
                <a:gd name="T5" fmla="*/ 13 h 481"/>
                <a:gd name="T6" fmla="*/ 390 w 534"/>
                <a:gd name="T7" fmla="*/ 28 h 481"/>
                <a:gd name="T8" fmla="*/ 424 w 534"/>
                <a:gd name="T9" fmla="*/ 48 h 481"/>
                <a:gd name="T10" fmla="*/ 456 w 534"/>
                <a:gd name="T11" fmla="*/ 71 h 481"/>
                <a:gd name="T12" fmla="*/ 483 w 534"/>
                <a:gd name="T13" fmla="*/ 99 h 481"/>
                <a:gd name="T14" fmla="*/ 504 w 534"/>
                <a:gd name="T15" fmla="*/ 130 h 481"/>
                <a:gd name="T16" fmla="*/ 521 w 534"/>
                <a:gd name="T17" fmla="*/ 165 h 481"/>
                <a:gd name="T18" fmla="*/ 531 w 534"/>
                <a:gd name="T19" fmla="*/ 202 h 481"/>
                <a:gd name="T20" fmla="*/ 534 w 534"/>
                <a:gd name="T21" fmla="*/ 241 h 481"/>
                <a:gd name="T22" fmla="*/ 531 w 534"/>
                <a:gd name="T23" fmla="*/ 280 h 481"/>
                <a:gd name="T24" fmla="*/ 521 w 534"/>
                <a:gd name="T25" fmla="*/ 316 h 481"/>
                <a:gd name="T26" fmla="*/ 504 w 534"/>
                <a:gd name="T27" fmla="*/ 350 h 481"/>
                <a:gd name="T28" fmla="*/ 483 w 534"/>
                <a:gd name="T29" fmla="*/ 382 h 481"/>
                <a:gd name="T30" fmla="*/ 456 w 534"/>
                <a:gd name="T31" fmla="*/ 411 h 481"/>
                <a:gd name="T32" fmla="*/ 424 w 534"/>
                <a:gd name="T33" fmla="*/ 434 h 481"/>
                <a:gd name="T34" fmla="*/ 390 w 534"/>
                <a:gd name="T35" fmla="*/ 454 h 481"/>
                <a:gd name="T36" fmla="*/ 351 w 534"/>
                <a:gd name="T37" fmla="*/ 468 h 481"/>
                <a:gd name="T38" fmla="*/ 310 w 534"/>
                <a:gd name="T39" fmla="*/ 477 h 481"/>
                <a:gd name="T40" fmla="*/ 267 w 534"/>
                <a:gd name="T41" fmla="*/ 481 h 481"/>
                <a:gd name="T42" fmla="*/ 224 w 534"/>
                <a:gd name="T43" fmla="*/ 477 h 481"/>
                <a:gd name="T44" fmla="*/ 182 w 534"/>
                <a:gd name="T45" fmla="*/ 468 h 481"/>
                <a:gd name="T46" fmla="*/ 144 w 534"/>
                <a:gd name="T47" fmla="*/ 454 h 481"/>
                <a:gd name="T48" fmla="*/ 110 w 534"/>
                <a:gd name="T49" fmla="*/ 434 h 481"/>
                <a:gd name="T50" fmla="*/ 78 w 534"/>
                <a:gd name="T51" fmla="*/ 411 h 481"/>
                <a:gd name="T52" fmla="*/ 51 w 534"/>
                <a:gd name="T53" fmla="*/ 382 h 481"/>
                <a:gd name="T54" fmla="*/ 30 w 534"/>
                <a:gd name="T55" fmla="*/ 350 h 481"/>
                <a:gd name="T56" fmla="*/ 13 w 534"/>
                <a:gd name="T57" fmla="*/ 316 h 481"/>
                <a:gd name="T58" fmla="*/ 3 w 534"/>
                <a:gd name="T59" fmla="*/ 280 h 481"/>
                <a:gd name="T60" fmla="*/ 0 w 534"/>
                <a:gd name="T61" fmla="*/ 241 h 481"/>
                <a:gd name="T62" fmla="*/ 3 w 534"/>
                <a:gd name="T63" fmla="*/ 202 h 481"/>
                <a:gd name="T64" fmla="*/ 13 w 534"/>
                <a:gd name="T65" fmla="*/ 165 h 481"/>
                <a:gd name="T66" fmla="*/ 30 w 534"/>
                <a:gd name="T67" fmla="*/ 130 h 481"/>
                <a:gd name="T68" fmla="*/ 51 w 534"/>
                <a:gd name="T69" fmla="*/ 99 h 481"/>
                <a:gd name="T70" fmla="*/ 78 w 534"/>
                <a:gd name="T71" fmla="*/ 71 h 481"/>
                <a:gd name="T72" fmla="*/ 110 w 534"/>
                <a:gd name="T73" fmla="*/ 48 h 481"/>
                <a:gd name="T74" fmla="*/ 144 w 534"/>
                <a:gd name="T75" fmla="*/ 28 h 481"/>
                <a:gd name="T76" fmla="*/ 182 w 534"/>
                <a:gd name="T77" fmla="*/ 13 h 481"/>
                <a:gd name="T78" fmla="*/ 224 w 534"/>
                <a:gd name="T79" fmla="*/ 4 h 481"/>
                <a:gd name="T80" fmla="*/ 267 w 534"/>
                <a:gd name="T81" fmla="*/ 0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4" h="481">
                  <a:moveTo>
                    <a:pt x="267" y="0"/>
                  </a:moveTo>
                  <a:lnTo>
                    <a:pt x="310" y="4"/>
                  </a:lnTo>
                  <a:lnTo>
                    <a:pt x="351" y="13"/>
                  </a:lnTo>
                  <a:lnTo>
                    <a:pt x="390" y="28"/>
                  </a:lnTo>
                  <a:lnTo>
                    <a:pt x="424" y="48"/>
                  </a:lnTo>
                  <a:lnTo>
                    <a:pt x="456" y="71"/>
                  </a:lnTo>
                  <a:lnTo>
                    <a:pt x="483" y="99"/>
                  </a:lnTo>
                  <a:lnTo>
                    <a:pt x="504" y="130"/>
                  </a:lnTo>
                  <a:lnTo>
                    <a:pt x="521" y="165"/>
                  </a:lnTo>
                  <a:lnTo>
                    <a:pt x="531" y="202"/>
                  </a:lnTo>
                  <a:lnTo>
                    <a:pt x="534" y="241"/>
                  </a:lnTo>
                  <a:lnTo>
                    <a:pt x="531" y="280"/>
                  </a:lnTo>
                  <a:lnTo>
                    <a:pt x="521" y="316"/>
                  </a:lnTo>
                  <a:lnTo>
                    <a:pt x="504" y="350"/>
                  </a:lnTo>
                  <a:lnTo>
                    <a:pt x="483" y="382"/>
                  </a:lnTo>
                  <a:lnTo>
                    <a:pt x="456" y="411"/>
                  </a:lnTo>
                  <a:lnTo>
                    <a:pt x="424" y="434"/>
                  </a:lnTo>
                  <a:lnTo>
                    <a:pt x="390" y="454"/>
                  </a:lnTo>
                  <a:lnTo>
                    <a:pt x="351" y="468"/>
                  </a:lnTo>
                  <a:lnTo>
                    <a:pt x="310" y="477"/>
                  </a:lnTo>
                  <a:lnTo>
                    <a:pt x="267" y="481"/>
                  </a:lnTo>
                  <a:lnTo>
                    <a:pt x="224" y="477"/>
                  </a:lnTo>
                  <a:lnTo>
                    <a:pt x="182" y="468"/>
                  </a:lnTo>
                  <a:lnTo>
                    <a:pt x="144" y="454"/>
                  </a:lnTo>
                  <a:lnTo>
                    <a:pt x="110" y="434"/>
                  </a:lnTo>
                  <a:lnTo>
                    <a:pt x="78" y="411"/>
                  </a:lnTo>
                  <a:lnTo>
                    <a:pt x="51" y="382"/>
                  </a:lnTo>
                  <a:lnTo>
                    <a:pt x="30" y="350"/>
                  </a:lnTo>
                  <a:lnTo>
                    <a:pt x="13" y="316"/>
                  </a:lnTo>
                  <a:lnTo>
                    <a:pt x="3" y="280"/>
                  </a:lnTo>
                  <a:lnTo>
                    <a:pt x="0" y="241"/>
                  </a:lnTo>
                  <a:lnTo>
                    <a:pt x="3" y="202"/>
                  </a:lnTo>
                  <a:lnTo>
                    <a:pt x="13" y="165"/>
                  </a:lnTo>
                  <a:lnTo>
                    <a:pt x="30" y="130"/>
                  </a:lnTo>
                  <a:lnTo>
                    <a:pt x="51" y="99"/>
                  </a:lnTo>
                  <a:lnTo>
                    <a:pt x="78" y="71"/>
                  </a:lnTo>
                  <a:lnTo>
                    <a:pt x="110" y="48"/>
                  </a:lnTo>
                  <a:lnTo>
                    <a:pt x="144" y="28"/>
                  </a:lnTo>
                  <a:lnTo>
                    <a:pt x="182" y="13"/>
                  </a:lnTo>
                  <a:lnTo>
                    <a:pt x="224" y="4"/>
                  </a:lnTo>
                  <a:lnTo>
                    <a:pt x="26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6" name="Freeform 120"/>
            <p:cNvSpPr>
              <a:spLocks/>
            </p:cNvSpPr>
            <p:nvPr/>
          </p:nvSpPr>
          <p:spPr bwMode="auto">
            <a:xfrm>
              <a:off x="-1077913" y="2700338"/>
              <a:ext cx="106362" cy="109538"/>
            </a:xfrm>
            <a:custGeom>
              <a:avLst/>
              <a:gdLst>
                <a:gd name="T0" fmla="*/ 266 w 534"/>
                <a:gd name="T1" fmla="*/ 0 h 480"/>
                <a:gd name="T2" fmla="*/ 310 w 534"/>
                <a:gd name="T3" fmla="*/ 3 h 480"/>
                <a:gd name="T4" fmla="*/ 351 w 534"/>
                <a:gd name="T5" fmla="*/ 12 h 480"/>
                <a:gd name="T6" fmla="*/ 390 w 534"/>
                <a:gd name="T7" fmla="*/ 28 h 480"/>
                <a:gd name="T8" fmla="*/ 424 w 534"/>
                <a:gd name="T9" fmla="*/ 47 h 480"/>
                <a:gd name="T10" fmla="*/ 456 w 534"/>
                <a:gd name="T11" fmla="*/ 71 h 480"/>
                <a:gd name="T12" fmla="*/ 483 w 534"/>
                <a:gd name="T13" fmla="*/ 99 h 480"/>
                <a:gd name="T14" fmla="*/ 504 w 534"/>
                <a:gd name="T15" fmla="*/ 130 h 480"/>
                <a:gd name="T16" fmla="*/ 521 w 534"/>
                <a:gd name="T17" fmla="*/ 165 h 480"/>
                <a:gd name="T18" fmla="*/ 531 w 534"/>
                <a:gd name="T19" fmla="*/ 201 h 480"/>
                <a:gd name="T20" fmla="*/ 534 w 534"/>
                <a:gd name="T21" fmla="*/ 241 h 480"/>
                <a:gd name="T22" fmla="*/ 531 w 534"/>
                <a:gd name="T23" fmla="*/ 280 h 480"/>
                <a:gd name="T24" fmla="*/ 521 w 534"/>
                <a:gd name="T25" fmla="*/ 316 h 480"/>
                <a:gd name="T26" fmla="*/ 504 w 534"/>
                <a:gd name="T27" fmla="*/ 351 h 480"/>
                <a:gd name="T28" fmla="*/ 483 w 534"/>
                <a:gd name="T29" fmla="*/ 382 h 480"/>
                <a:gd name="T30" fmla="*/ 456 w 534"/>
                <a:gd name="T31" fmla="*/ 411 h 480"/>
                <a:gd name="T32" fmla="*/ 424 w 534"/>
                <a:gd name="T33" fmla="*/ 434 h 480"/>
                <a:gd name="T34" fmla="*/ 390 w 534"/>
                <a:gd name="T35" fmla="*/ 454 h 480"/>
                <a:gd name="T36" fmla="*/ 351 w 534"/>
                <a:gd name="T37" fmla="*/ 468 h 480"/>
                <a:gd name="T38" fmla="*/ 310 w 534"/>
                <a:gd name="T39" fmla="*/ 477 h 480"/>
                <a:gd name="T40" fmla="*/ 266 w 534"/>
                <a:gd name="T41" fmla="*/ 480 h 480"/>
                <a:gd name="T42" fmla="*/ 224 w 534"/>
                <a:gd name="T43" fmla="*/ 477 h 480"/>
                <a:gd name="T44" fmla="*/ 182 w 534"/>
                <a:gd name="T45" fmla="*/ 468 h 480"/>
                <a:gd name="T46" fmla="*/ 144 w 534"/>
                <a:gd name="T47" fmla="*/ 454 h 480"/>
                <a:gd name="T48" fmla="*/ 109 w 534"/>
                <a:gd name="T49" fmla="*/ 434 h 480"/>
                <a:gd name="T50" fmla="*/ 78 w 534"/>
                <a:gd name="T51" fmla="*/ 411 h 480"/>
                <a:gd name="T52" fmla="*/ 51 w 534"/>
                <a:gd name="T53" fmla="*/ 382 h 480"/>
                <a:gd name="T54" fmla="*/ 29 w 534"/>
                <a:gd name="T55" fmla="*/ 351 h 480"/>
                <a:gd name="T56" fmla="*/ 13 w 534"/>
                <a:gd name="T57" fmla="*/ 316 h 480"/>
                <a:gd name="T58" fmla="*/ 3 w 534"/>
                <a:gd name="T59" fmla="*/ 280 h 480"/>
                <a:gd name="T60" fmla="*/ 0 w 534"/>
                <a:gd name="T61" fmla="*/ 241 h 480"/>
                <a:gd name="T62" fmla="*/ 3 w 534"/>
                <a:gd name="T63" fmla="*/ 201 h 480"/>
                <a:gd name="T64" fmla="*/ 13 w 534"/>
                <a:gd name="T65" fmla="*/ 165 h 480"/>
                <a:gd name="T66" fmla="*/ 29 w 534"/>
                <a:gd name="T67" fmla="*/ 130 h 480"/>
                <a:gd name="T68" fmla="*/ 51 w 534"/>
                <a:gd name="T69" fmla="*/ 99 h 480"/>
                <a:gd name="T70" fmla="*/ 78 w 534"/>
                <a:gd name="T71" fmla="*/ 71 h 480"/>
                <a:gd name="T72" fmla="*/ 109 w 534"/>
                <a:gd name="T73" fmla="*/ 47 h 480"/>
                <a:gd name="T74" fmla="*/ 144 w 534"/>
                <a:gd name="T75" fmla="*/ 28 h 480"/>
                <a:gd name="T76" fmla="*/ 182 w 534"/>
                <a:gd name="T77" fmla="*/ 12 h 480"/>
                <a:gd name="T78" fmla="*/ 224 w 534"/>
                <a:gd name="T79" fmla="*/ 3 h 480"/>
                <a:gd name="T80" fmla="*/ 266 w 534"/>
                <a:gd name="T81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34" h="480">
                  <a:moveTo>
                    <a:pt x="266" y="0"/>
                  </a:moveTo>
                  <a:lnTo>
                    <a:pt x="310" y="3"/>
                  </a:lnTo>
                  <a:lnTo>
                    <a:pt x="351" y="12"/>
                  </a:lnTo>
                  <a:lnTo>
                    <a:pt x="390" y="28"/>
                  </a:lnTo>
                  <a:lnTo>
                    <a:pt x="424" y="47"/>
                  </a:lnTo>
                  <a:lnTo>
                    <a:pt x="456" y="71"/>
                  </a:lnTo>
                  <a:lnTo>
                    <a:pt x="483" y="99"/>
                  </a:lnTo>
                  <a:lnTo>
                    <a:pt x="504" y="130"/>
                  </a:lnTo>
                  <a:lnTo>
                    <a:pt x="521" y="165"/>
                  </a:lnTo>
                  <a:lnTo>
                    <a:pt x="531" y="201"/>
                  </a:lnTo>
                  <a:lnTo>
                    <a:pt x="534" y="241"/>
                  </a:lnTo>
                  <a:lnTo>
                    <a:pt x="531" y="280"/>
                  </a:lnTo>
                  <a:lnTo>
                    <a:pt x="521" y="316"/>
                  </a:lnTo>
                  <a:lnTo>
                    <a:pt x="504" y="351"/>
                  </a:lnTo>
                  <a:lnTo>
                    <a:pt x="483" y="382"/>
                  </a:lnTo>
                  <a:lnTo>
                    <a:pt x="456" y="411"/>
                  </a:lnTo>
                  <a:lnTo>
                    <a:pt x="424" y="434"/>
                  </a:lnTo>
                  <a:lnTo>
                    <a:pt x="390" y="454"/>
                  </a:lnTo>
                  <a:lnTo>
                    <a:pt x="351" y="468"/>
                  </a:lnTo>
                  <a:lnTo>
                    <a:pt x="310" y="477"/>
                  </a:lnTo>
                  <a:lnTo>
                    <a:pt x="266" y="480"/>
                  </a:lnTo>
                  <a:lnTo>
                    <a:pt x="224" y="477"/>
                  </a:lnTo>
                  <a:lnTo>
                    <a:pt x="182" y="468"/>
                  </a:lnTo>
                  <a:lnTo>
                    <a:pt x="144" y="454"/>
                  </a:lnTo>
                  <a:lnTo>
                    <a:pt x="109" y="434"/>
                  </a:lnTo>
                  <a:lnTo>
                    <a:pt x="78" y="411"/>
                  </a:lnTo>
                  <a:lnTo>
                    <a:pt x="51" y="382"/>
                  </a:lnTo>
                  <a:lnTo>
                    <a:pt x="29" y="351"/>
                  </a:lnTo>
                  <a:lnTo>
                    <a:pt x="13" y="316"/>
                  </a:lnTo>
                  <a:lnTo>
                    <a:pt x="3" y="280"/>
                  </a:lnTo>
                  <a:lnTo>
                    <a:pt x="0" y="241"/>
                  </a:lnTo>
                  <a:lnTo>
                    <a:pt x="3" y="201"/>
                  </a:lnTo>
                  <a:lnTo>
                    <a:pt x="13" y="165"/>
                  </a:lnTo>
                  <a:lnTo>
                    <a:pt x="29" y="130"/>
                  </a:lnTo>
                  <a:lnTo>
                    <a:pt x="51" y="99"/>
                  </a:lnTo>
                  <a:lnTo>
                    <a:pt x="78" y="71"/>
                  </a:lnTo>
                  <a:lnTo>
                    <a:pt x="109" y="47"/>
                  </a:lnTo>
                  <a:lnTo>
                    <a:pt x="144" y="28"/>
                  </a:lnTo>
                  <a:lnTo>
                    <a:pt x="182" y="12"/>
                  </a:lnTo>
                  <a:lnTo>
                    <a:pt x="224" y="3"/>
                  </a:lnTo>
                  <a:lnTo>
                    <a:pt x="2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256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Рисунок 5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04"/>
          <a:stretch/>
        </p:blipFill>
        <p:spPr>
          <a:xfrm>
            <a:off x="423004" y="12191812"/>
            <a:ext cx="2316870" cy="1076606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12544691" y="234196"/>
            <a:ext cx="11362534" cy="824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1803465"/>
            <a:r>
              <a:rPr lang="ru-RU" sz="4759" dirty="0" smtClean="0">
                <a:solidFill>
                  <a:srgbClr val="5B9BD5"/>
                </a:solidFill>
                <a:latin typeface="Lato Light"/>
                <a:cs typeface="Lato Light"/>
              </a:rPr>
              <a:t>Новое </a:t>
            </a:r>
            <a:r>
              <a:rPr lang="ru-RU" sz="4759" dirty="0">
                <a:solidFill>
                  <a:srgbClr val="5B9BD5"/>
                </a:solidFill>
                <a:latin typeface="Lato Light"/>
                <a:cs typeface="Lato Light"/>
              </a:rPr>
              <a:t>направления деятельности РЦИ</a:t>
            </a:r>
            <a:endParaRPr lang="en-US" sz="4759" dirty="0">
              <a:solidFill>
                <a:srgbClr val="5B9BD5"/>
              </a:solidFill>
              <a:latin typeface="Lato Light"/>
              <a:cs typeface="Lato Light"/>
            </a:endParaRPr>
          </a:p>
        </p:txBody>
      </p:sp>
      <p:grpSp>
        <p:nvGrpSpPr>
          <p:cNvPr id="121" name="Группа 120"/>
          <p:cNvGrpSpPr/>
          <p:nvPr/>
        </p:nvGrpSpPr>
        <p:grpSpPr>
          <a:xfrm>
            <a:off x="226161" y="500896"/>
            <a:ext cx="22480005" cy="11307186"/>
            <a:chOff x="1693011" y="234196"/>
            <a:chExt cx="22480005" cy="11307186"/>
          </a:xfrm>
        </p:grpSpPr>
        <p:grpSp>
          <p:nvGrpSpPr>
            <p:cNvPr id="114" name="Группа 113"/>
            <p:cNvGrpSpPr/>
            <p:nvPr/>
          </p:nvGrpSpPr>
          <p:grpSpPr>
            <a:xfrm>
              <a:off x="1693011" y="234196"/>
              <a:ext cx="22480005" cy="11304182"/>
              <a:chOff x="2984962" y="144868"/>
              <a:chExt cx="22480005" cy="11304182"/>
            </a:xfrm>
          </p:grpSpPr>
          <p:sp>
            <p:nvSpPr>
              <p:cNvPr id="60" name="Rectangle 2"/>
              <p:cNvSpPr/>
              <p:nvPr/>
            </p:nvSpPr>
            <p:spPr>
              <a:xfrm rot="1137515">
                <a:off x="10194506" y="144868"/>
                <a:ext cx="5782006" cy="6309975"/>
              </a:xfrm>
              <a:custGeom>
                <a:avLst/>
                <a:gdLst>
                  <a:gd name="connsiteX0" fmla="*/ 0 w 1407302"/>
                  <a:gd name="connsiteY0" fmla="*/ 0 h 1942517"/>
                  <a:gd name="connsiteX1" fmla="*/ 1407302 w 1407302"/>
                  <a:gd name="connsiteY1" fmla="*/ 0 h 1942517"/>
                  <a:gd name="connsiteX2" fmla="*/ 1407302 w 1407302"/>
                  <a:gd name="connsiteY2" fmla="*/ 1942517 h 1942517"/>
                  <a:gd name="connsiteX3" fmla="*/ 0 w 1407302"/>
                  <a:gd name="connsiteY3" fmla="*/ 1942517 h 1942517"/>
                  <a:gd name="connsiteX4" fmla="*/ 0 w 1407302"/>
                  <a:gd name="connsiteY4" fmla="*/ 0 h 1942517"/>
                  <a:gd name="connsiteX0" fmla="*/ 0 w 1850327"/>
                  <a:gd name="connsiteY0" fmla="*/ 1272647 h 3215164"/>
                  <a:gd name="connsiteX1" fmla="*/ 1850327 w 1850327"/>
                  <a:gd name="connsiteY1" fmla="*/ 0 h 3215164"/>
                  <a:gd name="connsiteX2" fmla="*/ 1407302 w 1850327"/>
                  <a:gd name="connsiteY2" fmla="*/ 3215164 h 3215164"/>
                  <a:gd name="connsiteX3" fmla="*/ 0 w 1850327"/>
                  <a:gd name="connsiteY3" fmla="*/ 3215164 h 3215164"/>
                  <a:gd name="connsiteX4" fmla="*/ 0 w 1850327"/>
                  <a:gd name="connsiteY4" fmla="*/ 1272647 h 3215164"/>
                  <a:gd name="connsiteX0" fmla="*/ 0 w 1965013"/>
                  <a:gd name="connsiteY0" fmla="*/ 1101378 h 3215164"/>
                  <a:gd name="connsiteX1" fmla="*/ 1965013 w 1965013"/>
                  <a:gd name="connsiteY1" fmla="*/ 0 h 3215164"/>
                  <a:gd name="connsiteX2" fmla="*/ 1521988 w 1965013"/>
                  <a:gd name="connsiteY2" fmla="*/ 3215164 h 3215164"/>
                  <a:gd name="connsiteX3" fmla="*/ 114686 w 1965013"/>
                  <a:gd name="connsiteY3" fmla="*/ 3215164 h 3215164"/>
                  <a:gd name="connsiteX4" fmla="*/ 0 w 1965013"/>
                  <a:gd name="connsiteY4" fmla="*/ 1101378 h 3215164"/>
                  <a:gd name="connsiteX0" fmla="*/ 0 w 2338082"/>
                  <a:gd name="connsiteY0" fmla="*/ 1294261 h 3408047"/>
                  <a:gd name="connsiteX1" fmla="*/ 2338082 w 2338082"/>
                  <a:gd name="connsiteY1" fmla="*/ 0 h 3408047"/>
                  <a:gd name="connsiteX2" fmla="*/ 1521988 w 2338082"/>
                  <a:gd name="connsiteY2" fmla="*/ 3408047 h 3408047"/>
                  <a:gd name="connsiteX3" fmla="*/ 114686 w 2338082"/>
                  <a:gd name="connsiteY3" fmla="*/ 3408047 h 3408047"/>
                  <a:gd name="connsiteX4" fmla="*/ 0 w 2338082"/>
                  <a:gd name="connsiteY4" fmla="*/ 1294261 h 3408047"/>
                  <a:gd name="connsiteX0" fmla="*/ 0 w 3153640"/>
                  <a:gd name="connsiteY0" fmla="*/ 1198360 h 3408047"/>
                  <a:gd name="connsiteX1" fmla="*/ 3153640 w 3153640"/>
                  <a:gd name="connsiteY1" fmla="*/ 0 h 3408047"/>
                  <a:gd name="connsiteX2" fmla="*/ 2337546 w 3153640"/>
                  <a:gd name="connsiteY2" fmla="*/ 3408047 h 3408047"/>
                  <a:gd name="connsiteX3" fmla="*/ 930244 w 3153640"/>
                  <a:gd name="connsiteY3" fmla="*/ 3408047 h 3408047"/>
                  <a:gd name="connsiteX4" fmla="*/ 0 w 3153640"/>
                  <a:gd name="connsiteY4" fmla="*/ 1198360 h 3408047"/>
                  <a:gd name="connsiteX0" fmla="*/ 0 w 3195972"/>
                  <a:gd name="connsiteY0" fmla="*/ 1223065 h 3408047"/>
                  <a:gd name="connsiteX1" fmla="*/ 3195972 w 3195972"/>
                  <a:gd name="connsiteY1" fmla="*/ 0 h 3408047"/>
                  <a:gd name="connsiteX2" fmla="*/ 2379878 w 3195972"/>
                  <a:gd name="connsiteY2" fmla="*/ 3408047 h 3408047"/>
                  <a:gd name="connsiteX3" fmla="*/ 972576 w 3195972"/>
                  <a:gd name="connsiteY3" fmla="*/ 3408047 h 3408047"/>
                  <a:gd name="connsiteX4" fmla="*/ 0 w 3195972"/>
                  <a:gd name="connsiteY4" fmla="*/ 1223065 h 3408047"/>
                  <a:gd name="connsiteX0" fmla="*/ 0 w 3285704"/>
                  <a:gd name="connsiteY0" fmla="*/ 1050613 h 3408047"/>
                  <a:gd name="connsiteX1" fmla="*/ 3285704 w 3285704"/>
                  <a:gd name="connsiteY1" fmla="*/ 0 h 3408047"/>
                  <a:gd name="connsiteX2" fmla="*/ 2469610 w 3285704"/>
                  <a:gd name="connsiteY2" fmla="*/ 3408047 h 3408047"/>
                  <a:gd name="connsiteX3" fmla="*/ 1062308 w 3285704"/>
                  <a:gd name="connsiteY3" fmla="*/ 3408047 h 3408047"/>
                  <a:gd name="connsiteX4" fmla="*/ 0 w 3285704"/>
                  <a:gd name="connsiteY4" fmla="*/ 1050613 h 3408047"/>
                  <a:gd name="connsiteX0" fmla="*/ 0 w 3285704"/>
                  <a:gd name="connsiteY0" fmla="*/ 1050613 h 3408047"/>
                  <a:gd name="connsiteX1" fmla="*/ 3285704 w 3285704"/>
                  <a:gd name="connsiteY1" fmla="*/ 0 h 3408047"/>
                  <a:gd name="connsiteX2" fmla="*/ 2469610 w 3285704"/>
                  <a:gd name="connsiteY2" fmla="*/ 3408047 h 3408047"/>
                  <a:gd name="connsiteX3" fmla="*/ 1062308 w 3285704"/>
                  <a:gd name="connsiteY3" fmla="*/ 3408047 h 3408047"/>
                  <a:gd name="connsiteX4" fmla="*/ 0 w 3285704"/>
                  <a:gd name="connsiteY4" fmla="*/ 1050613 h 3408047"/>
                  <a:gd name="connsiteX0" fmla="*/ 0 w 3331992"/>
                  <a:gd name="connsiteY0" fmla="*/ 975040 h 3408047"/>
                  <a:gd name="connsiteX1" fmla="*/ 3331992 w 3331992"/>
                  <a:gd name="connsiteY1" fmla="*/ 0 h 3408047"/>
                  <a:gd name="connsiteX2" fmla="*/ 2515898 w 3331992"/>
                  <a:gd name="connsiteY2" fmla="*/ 3408047 h 3408047"/>
                  <a:gd name="connsiteX3" fmla="*/ 1108596 w 3331992"/>
                  <a:gd name="connsiteY3" fmla="*/ 3408047 h 3408047"/>
                  <a:gd name="connsiteX4" fmla="*/ 0 w 3331992"/>
                  <a:gd name="connsiteY4" fmla="*/ 975040 h 3408047"/>
                  <a:gd name="connsiteX0" fmla="*/ 0 w 3374947"/>
                  <a:gd name="connsiteY0" fmla="*/ 1264219 h 3697226"/>
                  <a:gd name="connsiteX1" fmla="*/ 3374947 w 3374947"/>
                  <a:gd name="connsiteY1" fmla="*/ 0 h 3697226"/>
                  <a:gd name="connsiteX2" fmla="*/ 2515898 w 3374947"/>
                  <a:gd name="connsiteY2" fmla="*/ 3697226 h 3697226"/>
                  <a:gd name="connsiteX3" fmla="*/ 1108596 w 3374947"/>
                  <a:gd name="connsiteY3" fmla="*/ 3697226 h 3697226"/>
                  <a:gd name="connsiteX4" fmla="*/ 0 w 3374947"/>
                  <a:gd name="connsiteY4" fmla="*/ 1264219 h 3697226"/>
                  <a:gd name="connsiteX0" fmla="*/ 0 w 3198607"/>
                  <a:gd name="connsiteY0" fmla="*/ 1600032 h 3697226"/>
                  <a:gd name="connsiteX1" fmla="*/ 3198607 w 3198607"/>
                  <a:gd name="connsiteY1" fmla="*/ 0 h 3697226"/>
                  <a:gd name="connsiteX2" fmla="*/ 2339558 w 3198607"/>
                  <a:gd name="connsiteY2" fmla="*/ 3697226 h 3697226"/>
                  <a:gd name="connsiteX3" fmla="*/ 932256 w 3198607"/>
                  <a:gd name="connsiteY3" fmla="*/ 3697226 h 3697226"/>
                  <a:gd name="connsiteX4" fmla="*/ 0 w 3198607"/>
                  <a:gd name="connsiteY4" fmla="*/ 1600032 h 3697226"/>
                  <a:gd name="connsiteX0" fmla="*/ 0 w 3198607"/>
                  <a:gd name="connsiteY0" fmla="*/ 1600032 h 3697226"/>
                  <a:gd name="connsiteX1" fmla="*/ 3198607 w 3198607"/>
                  <a:gd name="connsiteY1" fmla="*/ 0 h 3697226"/>
                  <a:gd name="connsiteX2" fmla="*/ 2339558 w 3198607"/>
                  <a:gd name="connsiteY2" fmla="*/ 3697226 h 3697226"/>
                  <a:gd name="connsiteX3" fmla="*/ 932256 w 3198607"/>
                  <a:gd name="connsiteY3" fmla="*/ 3697226 h 3697226"/>
                  <a:gd name="connsiteX4" fmla="*/ 0 w 3198607"/>
                  <a:gd name="connsiteY4" fmla="*/ 1600032 h 3697226"/>
                  <a:gd name="connsiteX0" fmla="*/ 0 w 2917552"/>
                  <a:gd name="connsiteY0" fmla="*/ 1086767 h 3183961"/>
                  <a:gd name="connsiteX1" fmla="*/ 2917552 w 2917552"/>
                  <a:gd name="connsiteY1" fmla="*/ 0 h 3183961"/>
                  <a:gd name="connsiteX2" fmla="*/ 2339558 w 2917552"/>
                  <a:gd name="connsiteY2" fmla="*/ 3183961 h 3183961"/>
                  <a:gd name="connsiteX3" fmla="*/ 932256 w 2917552"/>
                  <a:gd name="connsiteY3" fmla="*/ 3183961 h 3183961"/>
                  <a:gd name="connsiteX4" fmla="*/ 0 w 2917552"/>
                  <a:gd name="connsiteY4" fmla="*/ 1086767 h 3183961"/>
                  <a:gd name="connsiteX0" fmla="*/ 0 w 2917552"/>
                  <a:gd name="connsiteY0" fmla="*/ 1086767 h 3183961"/>
                  <a:gd name="connsiteX1" fmla="*/ 2917552 w 2917552"/>
                  <a:gd name="connsiteY1" fmla="*/ 0 h 3183961"/>
                  <a:gd name="connsiteX2" fmla="*/ 2339558 w 2917552"/>
                  <a:gd name="connsiteY2" fmla="*/ 3183961 h 3183961"/>
                  <a:gd name="connsiteX3" fmla="*/ 932256 w 2917552"/>
                  <a:gd name="connsiteY3" fmla="*/ 3183961 h 3183961"/>
                  <a:gd name="connsiteX4" fmla="*/ 0 w 2917552"/>
                  <a:gd name="connsiteY4" fmla="*/ 1086767 h 3183961"/>
                  <a:gd name="connsiteX0" fmla="*/ 0 w 2917552"/>
                  <a:gd name="connsiteY0" fmla="*/ 1086767 h 3183961"/>
                  <a:gd name="connsiteX1" fmla="*/ 2917552 w 2917552"/>
                  <a:gd name="connsiteY1" fmla="*/ 0 h 3183961"/>
                  <a:gd name="connsiteX2" fmla="*/ 2339558 w 2917552"/>
                  <a:gd name="connsiteY2" fmla="*/ 3183961 h 3183961"/>
                  <a:gd name="connsiteX3" fmla="*/ 932256 w 2917552"/>
                  <a:gd name="connsiteY3" fmla="*/ 3183961 h 3183961"/>
                  <a:gd name="connsiteX4" fmla="*/ 0 w 2917552"/>
                  <a:gd name="connsiteY4" fmla="*/ 1086767 h 3183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17552" h="3183961">
                    <a:moveTo>
                      <a:pt x="0" y="1086767"/>
                    </a:moveTo>
                    <a:cubicBezTo>
                      <a:pt x="958381" y="397349"/>
                      <a:pt x="1833143" y="204191"/>
                      <a:pt x="2917552" y="0"/>
                    </a:cubicBezTo>
                    <a:lnTo>
                      <a:pt x="2339558" y="3183961"/>
                    </a:lnTo>
                    <a:lnTo>
                      <a:pt x="932256" y="3183961"/>
                    </a:lnTo>
                    <a:lnTo>
                      <a:pt x="0" y="108676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0"/>
                    </a:srgbClr>
                  </a:gs>
                  <a:gs pos="100000">
                    <a:srgbClr val="000000">
                      <a:lumMod val="50000"/>
                      <a:lumOff val="50000"/>
                    </a:srgbClr>
                  </a:gs>
                </a:gsLst>
                <a:lin ang="5400000" scaled="0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1" name="Freeform 14"/>
              <p:cNvSpPr>
                <a:spLocks noEditPoints="1"/>
              </p:cNvSpPr>
              <p:nvPr/>
            </p:nvSpPr>
            <p:spPr bwMode="auto">
              <a:xfrm>
                <a:off x="10693785" y="5315457"/>
                <a:ext cx="3070602" cy="3076894"/>
              </a:xfrm>
              <a:custGeom>
                <a:avLst/>
                <a:gdLst>
                  <a:gd name="T0" fmla="*/ 494 w 496"/>
                  <a:gd name="T1" fmla="*/ 221 h 496"/>
                  <a:gd name="T2" fmla="*/ 478 w 496"/>
                  <a:gd name="T3" fmla="*/ 208 h 496"/>
                  <a:gd name="T4" fmla="*/ 427 w 496"/>
                  <a:gd name="T5" fmla="*/ 175 h 496"/>
                  <a:gd name="T6" fmla="*/ 441 w 496"/>
                  <a:gd name="T7" fmla="*/ 113 h 496"/>
                  <a:gd name="T8" fmla="*/ 442 w 496"/>
                  <a:gd name="T9" fmla="*/ 95 h 496"/>
                  <a:gd name="T10" fmla="*/ 403 w 496"/>
                  <a:gd name="T11" fmla="*/ 55 h 496"/>
                  <a:gd name="T12" fmla="*/ 384 w 496"/>
                  <a:gd name="T13" fmla="*/ 56 h 496"/>
                  <a:gd name="T14" fmla="*/ 322 w 496"/>
                  <a:gd name="T15" fmla="*/ 70 h 496"/>
                  <a:gd name="T16" fmla="*/ 289 w 496"/>
                  <a:gd name="T17" fmla="*/ 17 h 496"/>
                  <a:gd name="T18" fmla="*/ 277 w 496"/>
                  <a:gd name="T19" fmla="*/ 2 h 496"/>
                  <a:gd name="T20" fmla="*/ 221 w 496"/>
                  <a:gd name="T21" fmla="*/ 2 h 496"/>
                  <a:gd name="T22" fmla="*/ 209 w 496"/>
                  <a:gd name="T23" fmla="*/ 16 h 496"/>
                  <a:gd name="T24" fmla="*/ 175 w 496"/>
                  <a:gd name="T25" fmla="*/ 69 h 496"/>
                  <a:gd name="T26" fmla="*/ 114 w 496"/>
                  <a:gd name="T27" fmla="*/ 55 h 496"/>
                  <a:gd name="T28" fmla="*/ 95 w 496"/>
                  <a:gd name="T29" fmla="*/ 53 h 496"/>
                  <a:gd name="T30" fmla="*/ 55 w 496"/>
                  <a:gd name="T31" fmla="*/ 93 h 496"/>
                  <a:gd name="T32" fmla="*/ 56 w 496"/>
                  <a:gd name="T33" fmla="*/ 112 h 496"/>
                  <a:gd name="T34" fmla="*/ 70 w 496"/>
                  <a:gd name="T35" fmla="*/ 174 h 496"/>
                  <a:gd name="T36" fmla="*/ 16 w 496"/>
                  <a:gd name="T37" fmla="*/ 207 h 496"/>
                  <a:gd name="T38" fmla="*/ 2 w 496"/>
                  <a:gd name="T39" fmla="*/ 219 h 496"/>
                  <a:gd name="T40" fmla="*/ 2 w 496"/>
                  <a:gd name="T41" fmla="*/ 276 h 496"/>
                  <a:gd name="T42" fmla="*/ 18 w 496"/>
                  <a:gd name="T43" fmla="*/ 288 h 496"/>
                  <a:gd name="T44" fmla="*/ 69 w 496"/>
                  <a:gd name="T45" fmla="*/ 322 h 496"/>
                  <a:gd name="T46" fmla="*/ 55 w 496"/>
                  <a:gd name="T47" fmla="*/ 383 h 496"/>
                  <a:gd name="T48" fmla="*/ 54 w 496"/>
                  <a:gd name="T49" fmla="*/ 402 h 496"/>
                  <a:gd name="T50" fmla="*/ 93 w 496"/>
                  <a:gd name="T51" fmla="*/ 441 h 496"/>
                  <a:gd name="T52" fmla="*/ 112 w 496"/>
                  <a:gd name="T53" fmla="*/ 440 h 496"/>
                  <a:gd name="T54" fmla="*/ 173 w 496"/>
                  <a:gd name="T55" fmla="*/ 426 h 496"/>
                  <a:gd name="T56" fmla="*/ 207 w 496"/>
                  <a:gd name="T57" fmla="*/ 480 h 496"/>
                  <a:gd name="T58" fmla="*/ 219 w 496"/>
                  <a:gd name="T59" fmla="*/ 494 h 496"/>
                  <a:gd name="T60" fmla="*/ 248 w 496"/>
                  <a:gd name="T61" fmla="*/ 496 h 496"/>
                  <a:gd name="T62" fmla="*/ 275 w 496"/>
                  <a:gd name="T63" fmla="*/ 494 h 496"/>
                  <a:gd name="T64" fmla="*/ 287 w 496"/>
                  <a:gd name="T65" fmla="*/ 480 h 496"/>
                  <a:gd name="T66" fmla="*/ 321 w 496"/>
                  <a:gd name="T67" fmla="*/ 427 h 496"/>
                  <a:gd name="T68" fmla="*/ 382 w 496"/>
                  <a:gd name="T69" fmla="*/ 441 h 496"/>
                  <a:gd name="T70" fmla="*/ 401 w 496"/>
                  <a:gd name="T71" fmla="*/ 443 h 496"/>
                  <a:gd name="T72" fmla="*/ 441 w 496"/>
                  <a:gd name="T73" fmla="*/ 403 h 496"/>
                  <a:gd name="T74" fmla="*/ 440 w 496"/>
                  <a:gd name="T75" fmla="*/ 384 h 496"/>
                  <a:gd name="T76" fmla="*/ 426 w 496"/>
                  <a:gd name="T77" fmla="*/ 323 h 496"/>
                  <a:gd name="T78" fmla="*/ 476 w 496"/>
                  <a:gd name="T79" fmla="*/ 289 h 496"/>
                  <a:gd name="T80" fmla="*/ 480 w 496"/>
                  <a:gd name="T81" fmla="*/ 289 h 496"/>
                  <a:gd name="T82" fmla="*/ 494 w 496"/>
                  <a:gd name="T83" fmla="*/ 277 h 496"/>
                  <a:gd name="T84" fmla="*/ 494 w 496"/>
                  <a:gd name="T85" fmla="*/ 221 h 496"/>
                  <a:gd name="T86" fmla="*/ 248 w 496"/>
                  <a:gd name="T87" fmla="*/ 307 h 496"/>
                  <a:gd name="T88" fmla="*/ 190 w 496"/>
                  <a:gd name="T89" fmla="*/ 249 h 496"/>
                  <a:gd name="T90" fmla="*/ 248 w 496"/>
                  <a:gd name="T91" fmla="*/ 191 h 496"/>
                  <a:gd name="T92" fmla="*/ 306 w 496"/>
                  <a:gd name="T93" fmla="*/ 249 h 496"/>
                  <a:gd name="T94" fmla="*/ 248 w 496"/>
                  <a:gd name="T95" fmla="*/ 307 h 496"/>
                  <a:gd name="T96" fmla="*/ 248 w 496"/>
                  <a:gd name="T97" fmla="*/ 331 h 496"/>
                  <a:gd name="T98" fmla="*/ 248 w 496"/>
                  <a:gd name="T99" fmla="*/ 331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96" h="496">
                    <a:moveTo>
                      <a:pt x="494" y="221"/>
                    </a:moveTo>
                    <a:cubicBezTo>
                      <a:pt x="493" y="214"/>
                      <a:pt x="485" y="208"/>
                      <a:pt x="478" y="208"/>
                    </a:cubicBezTo>
                    <a:cubicBezTo>
                      <a:pt x="456" y="208"/>
                      <a:pt x="435" y="195"/>
                      <a:pt x="427" y="175"/>
                    </a:cubicBezTo>
                    <a:cubicBezTo>
                      <a:pt x="418" y="153"/>
                      <a:pt x="424" y="129"/>
                      <a:pt x="441" y="113"/>
                    </a:cubicBezTo>
                    <a:cubicBezTo>
                      <a:pt x="446" y="108"/>
                      <a:pt x="447" y="100"/>
                      <a:pt x="442" y="95"/>
                    </a:cubicBezTo>
                    <a:cubicBezTo>
                      <a:pt x="431" y="80"/>
                      <a:pt x="417" y="66"/>
                      <a:pt x="403" y="55"/>
                    </a:cubicBezTo>
                    <a:cubicBezTo>
                      <a:pt x="397" y="50"/>
                      <a:pt x="389" y="51"/>
                      <a:pt x="384" y="56"/>
                    </a:cubicBezTo>
                    <a:cubicBezTo>
                      <a:pt x="369" y="73"/>
                      <a:pt x="343" y="79"/>
                      <a:pt x="322" y="70"/>
                    </a:cubicBezTo>
                    <a:cubicBezTo>
                      <a:pt x="301" y="61"/>
                      <a:pt x="288" y="40"/>
                      <a:pt x="289" y="17"/>
                    </a:cubicBezTo>
                    <a:cubicBezTo>
                      <a:pt x="289" y="9"/>
                      <a:pt x="284" y="3"/>
                      <a:pt x="277" y="2"/>
                    </a:cubicBezTo>
                    <a:cubicBezTo>
                      <a:pt x="258" y="0"/>
                      <a:pt x="240" y="0"/>
                      <a:pt x="221" y="2"/>
                    </a:cubicBezTo>
                    <a:cubicBezTo>
                      <a:pt x="214" y="3"/>
                      <a:pt x="209" y="9"/>
                      <a:pt x="209" y="16"/>
                    </a:cubicBezTo>
                    <a:cubicBezTo>
                      <a:pt x="210" y="39"/>
                      <a:pt x="196" y="60"/>
                      <a:pt x="175" y="69"/>
                    </a:cubicBezTo>
                    <a:cubicBezTo>
                      <a:pt x="155" y="77"/>
                      <a:pt x="128" y="71"/>
                      <a:pt x="114" y="55"/>
                    </a:cubicBezTo>
                    <a:cubicBezTo>
                      <a:pt x="109" y="50"/>
                      <a:pt x="101" y="49"/>
                      <a:pt x="95" y="53"/>
                    </a:cubicBezTo>
                    <a:cubicBezTo>
                      <a:pt x="80" y="65"/>
                      <a:pt x="67" y="78"/>
                      <a:pt x="55" y="93"/>
                    </a:cubicBezTo>
                    <a:cubicBezTo>
                      <a:pt x="50" y="99"/>
                      <a:pt x="51" y="107"/>
                      <a:pt x="56" y="112"/>
                    </a:cubicBezTo>
                    <a:cubicBezTo>
                      <a:pt x="74" y="128"/>
                      <a:pt x="79" y="152"/>
                      <a:pt x="70" y="174"/>
                    </a:cubicBezTo>
                    <a:cubicBezTo>
                      <a:pt x="62" y="194"/>
                      <a:pt x="40" y="207"/>
                      <a:pt x="16" y="207"/>
                    </a:cubicBezTo>
                    <a:cubicBezTo>
                      <a:pt x="8" y="207"/>
                      <a:pt x="3" y="212"/>
                      <a:pt x="2" y="219"/>
                    </a:cubicBezTo>
                    <a:cubicBezTo>
                      <a:pt x="0" y="238"/>
                      <a:pt x="0" y="257"/>
                      <a:pt x="2" y="276"/>
                    </a:cubicBezTo>
                    <a:cubicBezTo>
                      <a:pt x="3" y="283"/>
                      <a:pt x="11" y="288"/>
                      <a:pt x="18" y="288"/>
                    </a:cubicBezTo>
                    <a:cubicBezTo>
                      <a:pt x="40" y="287"/>
                      <a:pt x="60" y="301"/>
                      <a:pt x="69" y="322"/>
                    </a:cubicBezTo>
                    <a:cubicBezTo>
                      <a:pt x="78" y="343"/>
                      <a:pt x="72" y="368"/>
                      <a:pt x="55" y="383"/>
                    </a:cubicBezTo>
                    <a:cubicBezTo>
                      <a:pt x="50" y="388"/>
                      <a:pt x="49" y="396"/>
                      <a:pt x="54" y="402"/>
                    </a:cubicBezTo>
                    <a:cubicBezTo>
                      <a:pt x="65" y="416"/>
                      <a:pt x="78" y="430"/>
                      <a:pt x="93" y="441"/>
                    </a:cubicBezTo>
                    <a:cubicBezTo>
                      <a:pt x="99" y="446"/>
                      <a:pt x="107" y="445"/>
                      <a:pt x="112" y="440"/>
                    </a:cubicBezTo>
                    <a:cubicBezTo>
                      <a:pt x="127" y="424"/>
                      <a:pt x="153" y="417"/>
                      <a:pt x="173" y="426"/>
                    </a:cubicBezTo>
                    <a:cubicBezTo>
                      <a:pt x="195" y="435"/>
                      <a:pt x="208" y="457"/>
                      <a:pt x="207" y="480"/>
                    </a:cubicBezTo>
                    <a:cubicBezTo>
                      <a:pt x="207" y="487"/>
                      <a:pt x="212" y="493"/>
                      <a:pt x="219" y="494"/>
                    </a:cubicBezTo>
                    <a:cubicBezTo>
                      <a:pt x="229" y="495"/>
                      <a:pt x="238" y="496"/>
                      <a:pt x="248" y="496"/>
                    </a:cubicBezTo>
                    <a:cubicBezTo>
                      <a:pt x="257" y="496"/>
                      <a:pt x="266" y="495"/>
                      <a:pt x="275" y="494"/>
                    </a:cubicBezTo>
                    <a:cubicBezTo>
                      <a:pt x="282" y="494"/>
                      <a:pt x="287" y="487"/>
                      <a:pt x="287" y="480"/>
                    </a:cubicBezTo>
                    <a:cubicBezTo>
                      <a:pt x="286" y="457"/>
                      <a:pt x="300" y="436"/>
                      <a:pt x="321" y="427"/>
                    </a:cubicBezTo>
                    <a:cubicBezTo>
                      <a:pt x="341" y="419"/>
                      <a:pt x="368" y="425"/>
                      <a:pt x="382" y="441"/>
                    </a:cubicBezTo>
                    <a:cubicBezTo>
                      <a:pt x="387" y="447"/>
                      <a:pt x="395" y="447"/>
                      <a:pt x="401" y="443"/>
                    </a:cubicBezTo>
                    <a:cubicBezTo>
                      <a:pt x="416" y="431"/>
                      <a:pt x="429" y="418"/>
                      <a:pt x="441" y="403"/>
                    </a:cubicBezTo>
                    <a:cubicBezTo>
                      <a:pt x="446" y="398"/>
                      <a:pt x="445" y="389"/>
                      <a:pt x="440" y="384"/>
                    </a:cubicBezTo>
                    <a:cubicBezTo>
                      <a:pt x="422" y="369"/>
                      <a:pt x="417" y="344"/>
                      <a:pt x="426" y="323"/>
                    </a:cubicBezTo>
                    <a:cubicBezTo>
                      <a:pt x="434" y="303"/>
                      <a:pt x="455" y="289"/>
                      <a:pt x="476" y="289"/>
                    </a:cubicBezTo>
                    <a:cubicBezTo>
                      <a:pt x="480" y="289"/>
                      <a:pt x="480" y="289"/>
                      <a:pt x="480" y="289"/>
                    </a:cubicBezTo>
                    <a:cubicBezTo>
                      <a:pt x="487" y="290"/>
                      <a:pt x="493" y="284"/>
                      <a:pt x="494" y="277"/>
                    </a:cubicBezTo>
                    <a:cubicBezTo>
                      <a:pt x="496" y="258"/>
                      <a:pt x="496" y="239"/>
                      <a:pt x="494" y="221"/>
                    </a:cubicBezTo>
                    <a:close/>
                    <a:moveTo>
                      <a:pt x="248" y="307"/>
                    </a:moveTo>
                    <a:cubicBezTo>
                      <a:pt x="216" y="307"/>
                      <a:pt x="190" y="281"/>
                      <a:pt x="190" y="249"/>
                    </a:cubicBezTo>
                    <a:cubicBezTo>
                      <a:pt x="190" y="217"/>
                      <a:pt x="216" y="191"/>
                      <a:pt x="248" y="191"/>
                    </a:cubicBezTo>
                    <a:cubicBezTo>
                      <a:pt x="280" y="191"/>
                      <a:pt x="306" y="217"/>
                      <a:pt x="306" y="249"/>
                    </a:cubicBezTo>
                    <a:cubicBezTo>
                      <a:pt x="306" y="281"/>
                      <a:pt x="280" y="307"/>
                      <a:pt x="248" y="307"/>
                    </a:cubicBezTo>
                    <a:close/>
                    <a:moveTo>
                      <a:pt x="248" y="331"/>
                    </a:moveTo>
                    <a:cubicBezTo>
                      <a:pt x="248" y="331"/>
                      <a:pt x="248" y="331"/>
                      <a:pt x="248" y="331"/>
                    </a:cubicBezTo>
                  </a:path>
                </a:pathLst>
              </a:custGeom>
              <a:solidFill>
                <a:srgbClr val="A7CCDF">
                  <a:lumMod val="75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2" name="Freeform 19"/>
              <p:cNvSpPr>
                <a:spLocks noEditPoints="1"/>
              </p:cNvSpPr>
              <p:nvPr/>
            </p:nvSpPr>
            <p:spPr bwMode="auto">
              <a:xfrm>
                <a:off x="11492897" y="6114569"/>
                <a:ext cx="1472379" cy="1478671"/>
              </a:xfrm>
              <a:custGeom>
                <a:avLst/>
                <a:gdLst>
                  <a:gd name="T0" fmla="*/ 119 w 238"/>
                  <a:gd name="T1" fmla="*/ 238 h 238"/>
                  <a:gd name="T2" fmla="*/ 0 w 238"/>
                  <a:gd name="T3" fmla="*/ 119 h 238"/>
                  <a:gd name="T4" fmla="*/ 119 w 238"/>
                  <a:gd name="T5" fmla="*/ 0 h 238"/>
                  <a:gd name="T6" fmla="*/ 238 w 238"/>
                  <a:gd name="T7" fmla="*/ 119 h 238"/>
                  <a:gd name="T8" fmla="*/ 119 w 238"/>
                  <a:gd name="T9" fmla="*/ 238 h 238"/>
                  <a:gd name="T10" fmla="*/ 119 w 238"/>
                  <a:gd name="T11" fmla="*/ 8 h 238"/>
                  <a:gd name="T12" fmla="*/ 8 w 238"/>
                  <a:gd name="T13" fmla="*/ 119 h 238"/>
                  <a:gd name="T14" fmla="*/ 119 w 238"/>
                  <a:gd name="T15" fmla="*/ 230 h 238"/>
                  <a:gd name="T16" fmla="*/ 230 w 238"/>
                  <a:gd name="T17" fmla="*/ 119 h 238"/>
                  <a:gd name="T18" fmla="*/ 119 w 238"/>
                  <a:gd name="T19" fmla="*/ 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8" h="238">
                    <a:moveTo>
                      <a:pt x="119" y="238"/>
                    </a:moveTo>
                    <a:cubicBezTo>
                      <a:pt x="53" y="238"/>
                      <a:pt x="0" y="185"/>
                      <a:pt x="0" y="119"/>
                    </a:cubicBezTo>
                    <a:cubicBezTo>
                      <a:pt x="0" y="54"/>
                      <a:pt x="53" y="0"/>
                      <a:pt x="119" y="0"/>
                    </a:cubicBezTo>
                    <a:cubicBezTo>
                      <a:pt x="185" y="0"/>
                      <a:pt x="238" y="54"/>
                      <a:pt x="238" y="119"/>
                    </a:cubicBezTo>
                    <a:cubicBezTo>
                      <a:pt x="238" y="185"/>
                      <a:pt x="185" y="238"/>
                      <a:pt x="119" y="238"/>
                    </a:cubicBezTo>
                    <a:close/>
                    <a:moveTo>
                      <a:pt x="119" y="8"/>
                    </a:moveTo>
                    <a:cubicBezTo>
                      <a:pt x="58" y="8"/>
                      <a:pt x="8" y="58"/>
                      <a:pt x="8" y="119"/>
                    </a:cubicBezTo>
                    <a:cubicBezTo>
                      <a:pt x="8" y="180"/>
                      <a:pt x="58" y="230"/>
                      <a:pt x="119" y="230"/>
                    </a:cubicBezTo>
                    <a:cubicBezTo>
                      <a:pt x="180" y="230"/>
                      <a:pt x="230" y="180"/>
                      <a:pt x="230" y="119"/>
                    </a:cubicBezTo>
                    <a:cubicBezTo>
                      <a:pt x="230" y="58"/>
                      <a:pt x="180" y="8"/>
                      <a:pt x="119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88" name="Group 26"/>
              <p:cNvGrpSpPr/>
              <p:nvPr/>
            </p:nvGrpSpPr>
            <p:grpSpPr>
              <a:xfrm>
                <a:off x="17558406" y="5084920"/>
                <a:ext cx="5924345" cy="6131491"/>
                <a:chOff x="8247063" y="3114675"/>
                <a:chExt cx="2951163" cy="3054351"/>
              </a:xfrm>
              <a:solidFill>
                <a:srgbClr val="6BC2ED">
                  <a:lumMod val="75000"/>
                </a:srgbClr>
              </a:solidFill>
            </p:grpSpPr>
            <p:sp>
              <p:nvSpPr>
                <p:cNvPr id="89" name="Freeform 24"/>
                <p:cNvSpPr>
                  <a:spLocks noEditPoints="1"/>
                </p:cNvSpPr>
                <p:nvPr/>
              </p:nvSpPr>
              <p:spPr bwMode="auto">
                <a:xfrm>
                  <a:off x="10263188" y="3114675"/>
                  <a:ext cx="935038" cy="998538"/>
                </a:xfrm>
                <a:custGeom>
                  <a:avLst/>
                  <a:gdLst>
                    <a:gd name="T0" fmla="*/ 60 w 299"/>
                    <a:gd name="T1" fmla="*/ 150 h 319"/>
                    <a:gd name="T2" fmla="*/ 109 w 299"/>
                    <a:gd name="T3" fmla="*/ 279 h 319"/>
                    <a:gd name="T4" fmla="*/ 149 w 299"/>
                    <a:gd name="T5" fmla="*/ 319 h 319"/>
                    <a:gd name="T6" fmla="*/ 189 w 299"/>
                    <a:gd name="T7" fmla="*/ 279 h 319"/>
                    <a:gd name="T8" fmla="*/ 239 w 299"/>
                    <a:gd name="T9" fmla="*/ 150 h 319"/>
                    <a:gd name="T10" fmla="*/ 169 w 299"/>
                    <a:gd name="T11" fmla="*/ 279 h 319"/>
                    <a:gd name="T12" fmla="*/ 129 w 299"/>
                    <a:gd name="T13" fmla="*/ 259 h 319"/>
                    <a:gd name="T14" fmla="*/ 169 w 299"/>
                    <a:gd name="T15" fmla="*/ 279 h 319"/>
                    <a:gd name="T16" fmla="*/ 169 w 299"/>
                    <a:gd name="T17" fmla="*/ 217 h 319"/>
                    <a:gd name="T18" fmla="*/ 129 w 299"/>
                    <a:gd name="T19" fmla="*/ 239 h 319"/>
                    <a:gd name="T20" fmla="*/ 118 w 299"/>
                    <a:gd name="T21" fmla="*/ 212 h 319"/>
                    <a:gd name="T22" fmla="*/ 149 w 299"/>
                    <a:gd name="T23" fmla="*/ 80 h 319"/>
                    <a:gd name="T24" fmla="*/ 180 w 299"/>
                    <a:gd name="T25" fmla="*/ 212 h 319"/>
                    <a:gd name="T26" fmla="*/ 139 w 299"/>
                    <a:gd name="T27" fmla="*/ 10 h 319"/>
                    <a:gd name="T28" fmla="*/ 159 w 299"/>
                    <a:gd name="T29" fmla="*/ 10 h 319"/>
                    <a:gd name="T30" fmla="*/ 149 w 299"/>
                    <a:gd name="T31" fmla="*/ 50 h 319"/>
                    <a:gd name="T32" fmla="*/ 236 w 299"/>
                    <a:gd name="T33" fmla="*/ 100 h 319"/>
                    <a:gd name="T34" fmla="*/ 265 w 299"/>
                    <a:gd name="T35" fmla="*/ 71 h 319"/>
                    <a:gd name="T36" fmla="*/ 275 w 299"/>
                    <a:gd name="T37" fmla="*/ 88 h 319"/>
                    <a:gd name="T38" fmla="*/ 244 w 299"/>
                    <a:gd name="T39" fmla="*/ 105 h 319"/>
                    <a:gd name="T40" fmla="*/ 196 w 299"/>
                    <a:gd name="T41" fmla="*/ 50 h 319"/>
                    <a:gd name="T42" fmla="*/ 224 w 299"/>
                    <a:gd name="T43" fmla="*/ 20 h 319"/>
                    <a:gd name="T44" fmla="*/ 213 w 299"/>
                    <a:gd name="T45" fmla="*/ 60 h 319"/>
                    <a:gd name="T46" fmla="*/ 199 w 299"/>
                    <a:gd name="T47" fmla="*/ 63 h 319"/>
                    <a:gd name="T48" fmla="*/ 63 w 299"/>
                    <a:gd name="T49" fmla="*/ 200 h 319"/>
                    <a:gd name="T50" fmla="*/ 33 w 299"/>
                    <a:gd name="T51" fmla="*/ 228 h 319"/>
                    <a:gd name="T52" fmla="*/ 20 w 299"/>
                    <a:gd name="T53" fmla="*/ 224 h 319"/>
                    <a:gd name="T54" fmla="*/ 49 w 299"/>
                    <a:gd name="T55" fmla="*/ 196 h 319"/>
                    <a:gd name="T56" fmla="*/ 40 w 299"/>
                    <a:gd name="T57" fmla="*/ 160 h 319"/>
                    <a:gd name="T58" fmla="*/ 0 w 299"/>
                    <a:gd name="T59" fmla="*/ 150 h 319"/>
                    <a:gd name="T60" fmla="*/ 40 w 299"/>
                    <a:gd name="T61" fmla="*/ 140 h 319"/>
                    <a:gd name="T62" fmla="*/ 40 w 299"/>
                    <a:gd name="T63" fmla="*/ 160 h 319"/>
                    <a:gd name="T64" fmla="*/ 33 w 299"/>
                    <a:gd name="T65" fmla="*/ 71 h 319"/>
                    <a:gd name="T66" fmla="*/ 63 w 299"/>
                    <a:gd name="T67" fmla="*/ 100 h 319"/>
                    <a:gd name="T68" fmla="*/ 49 w 299"/>
                    <a:gd name="T69" fmla="*/ 103 h 319"/>
                    <a:gd name="T70" fmla="*/ 20 w 299"/>
                    <a:gd name="T71" fmla="*/ 75 h 319"/>
                    <a:gd name="T72" fmla="*/ 75 w 299"/>
                    <a:gd name="T73" fmla="*/ 20 h 319"/>
                    <a:gd name="T74" fmla="*/ 103 w 299"/>
                    <a:gd name="T75" fmla="*/ 50 h 319"/>
                    <a:gd name="T76" fmla="*/ 94 w 299"/>
                    <a:gd name="T77" fmla="*/ 65 h 319"/>
                    <a:gd name="T78" fmla="*/ 71 w 299"/>
                    <a:gd name="T79" fmla="*/ 34 h 319"/>
                    <a:gd name="T80" fmla="*/ 270 w 299"/>
                    <a:gd name="T81" fmla="*/ 229 h 319"/>
                    <a:gd name="T82" fmla="*/ 239 w 299"/>
                    <a:gd name="T83" fmla="*/ 213 h 319"/>
                    <a:gd name="T84" fmla="*/ 249 w 299"/>
                    <a:gd name="T85" fmla="*/ 196 h 319"/>
                    <a:gd name="T86" fmla="*/ 279 w 299"/>
                    <a:gd name="T87" fmla="*/ 224 h 319"/>
                    <a:gd name="T88" fmla="*/ 289 w 299"/>
                    <a:gd name="T89" fmla="*/ 160 h 319"/>
                    <a:gd name="T90" fmla="*/ 249 w 299"/>
                    <a:gd name="T91" fmla="*/ 150 h 319"/>
                    <a:gd name="T92" fmla="*/ 289 w 299"/>
                    <a:gd name="T93" fmla="*/ 140 h 319"/>
                    <a:gd name="T94" fmla="*/ 109 w 299"/>
                    <a:gd name="T95" fmla="*/ 200 h 319"/>
                    <a:gd name="T96" fmla="*/ 189 w 299"/>
                    <a:gd name="T97" fmla="*/ 150 h 319"/>
                    <a:gd name="T98" fmla="*/ 189 w 299"/>
                    <a:gd name="T99" fmla="*/ 100 h 319"/>
                    <a:gd name="T100" fmla="*/ 109 w 299"/>
                    <a:gd name="T101" fmla="*/ 150 h 319"/>
                    <a:gd name="T102" fmla="*/ 189 w 299"/>
                    <a:gd name="T103" fmla="*/ 100 h 3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299" h="319">
                      <a:moveTo>
                        <a:pt x="149" y="60"/>
                      </a:moveTo>
                      <a:cubicBezTo>
                        <a:pt x="100" y="60"/>
                        <a:pt x="60" y="100"/>
                        <a:pt x="60" y="150"/>
                      </a:cubicBezTo>
                      <a:cubicBezTo>
                        <a:pt x="60" y="185"/>
                        <a:pt x="80" y="215"/>
                        <a:pt x="109" y="230"/>
                      </a:cubicBezTo>
                      <a:cubicBezTo>
                        <a:pt x="109" y="279"/>
                        <a:pt x="109" y="279"/>
                        <a:pt x="109" y="279"/>
                      </a:cubicBezTo>
                      <a:cubicBezTo>
                        <a:pt x="109" y="290"/>
                        <a:pt x="118" y="299"/>
                        <a:pt x="129" y="299"/>
                      </a:cubicBezTo>
                      <a:cubicBezTo>
                        <a:pt x="129" y="310"/>
                        <a:pt x="138" y="319"/>
                        <a:pt x="149" y="319"/>
                      </a:cubicBezTo>
                      <a:cubicBezTo>
                        <a:pt x="160" y="319"/>
                        <a:pt x="169" y="310"/>
                        <a:pt x="169" y="299"/>
                      </a:cubicBezTo>
                      <a:cubicBezTo>
                        <a:pt x="180" y="299"/>
                        <a:pt x="189" y="290"/>
                        <a:pt x="189" y="279"/>
                      </a:cubicBezTo>
                      <a:cubicBezTo>
                        <a:pt x="189" y="230"/>
                        <a:pt x="189" y="230"/>
                        <a:pt x="189" y="230"/>
                      </a:cubicBezTo>
                      <a:cubicBezTo>
                        <a:pt x="219" y="215"/>
                        <a:pt x="239" y="185"/>
                        <a:pt x="239" y="150"/>
                      </a:cubicBezTo>
                      <a:cubicBezTo>
                        <a:pt x="239" y="100"/>
                        <a:pt x="199" y="60"/>
                        <a:pt x="149" y="60"/>
                      </a:cubicBezTo>
                      <a:close/>
                      <a:moveTo>
                        <a:pt x="169" y="279"/>
                      </a:moveTo>
                      <a:cubicBezTo>
                        <a:pt x="129" y="279"/>
                        <a:pt x="129" y="279"/>
                        <a:pt x="129" y="279"/>
                      </a:cubicBezTo>
                      <a:cubicBezTo>
                        <a:pt x="129" y="259"/>
                        <a:pt x="129" y="259"/>
                        <a:pt x="129" y="259"/>
                      </a:cubicBezTo>
                      <a:cubicBezTo>
                        <a:pt x="169" y="259"/>
                        <a:pt x="169" y="259"/>
                        <a:pt x="169" y="259"/>
                      </a:cubicBezTo>
                      <a:lnTo>
                        <a:pt x="169" y="279"/>
                      </a:lnTo>
                      <a:close/>
                      <a:moveTo>
                        <a:pt x="180" y="212"/>
                      </a:moveTo>
                      <a:cubicBezTo>
                        <a:pt x="169" y="217"/>
                        <a:pt x="169" y="217"/>
                        <a:pt x="169" y="217"/>
                      </a:cubicBezTo>
                      <a:cubicBezTo>
                        <a:pt x="169" y="239"/>
                        <a:pt x="169" y="239"/>
                        <a:pt x="169" y="239"/>
                      </a:cubicBezTo>
                      <a:cubicBezTo>
                        <a:pt x="129" y="239"/>
                        <a:pt x="129" y="239"/>
                        <a:pt x="129" y="239"/>
                      </a:cubicBezTo>
                      <a:cubicBezTo>
                        <a:pt x="129" y="217"/>
                        <a:pt x="129" y="217"/>
                        <a:pt x="129" y="217"/>
                      </a:cubicBezTo>
                      <a:cubicBezTo>
                        <a:pt x="118" y="212"/>
                        <a:pt x="118" y="212"/>
                        <a:pt x="118" y="212"/>
                      </a:cubicBezTo>
                      <a:cubicBezTo>
                        <a:pt x="94" y="200"/>
                        <a:pt x="79" y="176"/>
                        <a:pt x="79" y="150"/>
                      </a:cubicBezTo>
                      <a:cubicBezTo>
                        <a:pt x="79" y="111"/>
                        <a:pt x="111" y="80"/>
                        <a:pt x="149" y="80"/>
                      </a:cubicBezTo>
                      <a:cubicBezTo>
                        <a:pt x="188" y="80"/>
                        <a:pt x="219" y="111"/>
                        <a:pt x="219" y="150"/>
                      </a:cubicBezTo>
                      <a:cubicBezTo>
                        <a:pt x="219" y="176"/>
                        <a:pt x="204" y="200"/>
                        <a:pt x="180" y="212"/>
                      </a:cubicBezTo>
                      <a:close/>
                      <a:moveTo>
                        <a:pt x="139" y="40"/>
                      </a:moveTo>
                      <a:cubicBezTo>
                        <a:pt x="139" y="10"/>
                        <a:pt x="139" y="10"/>
                        <a:pt x="139" y="10"/>
                      </a:cubicBezTo>
                      <a:cubicBezTo>
                        <a:pt x="139" y="4"/>
                        <a:pt x="144" y="0"/>
                        <a:pt x="149" y="0"/>
                      </a:cubicBezTo>
                      <a:cubicBezTo>
                        <a:pt x="155" y="0"/>
                        <a:pt x="159" y="4"/>
                        <a:pt x="159" y="10"/>
                      </a:cubicBezTo>
                      <a:cubicBezTo>
                        <a:pt x="159" y="40"/>
                        <a:pt x="159" y="40"/>
                        <a:pt x="159" y="40"/>
                      </a:cubicBezTo>
                      <a:cubicBezTo>
                        <a:pt x="159" y="45"/>
                        <a:pt x="155" y="50"/>
                        <a:pt x="149" y="50"/>
                      </a:cubicBezTo>
                      <a:cubicBezTo>
                        <a:pt x="144" y="50"/>
                        <a:pt x="139" y="45"/>
                        <a:pt x="139" y="40"/>
                      </a:cubicBezTo>
                      <a:close/>
                      <a:moveTo>
                        <a:pt x="236" y="100"/>
                      </a:moveTo>
                      <a:cubicBezTo>
                        <a:pt x="233" y="95"/>
                        <a:pt x="235" y="89"/>
                        <a:pt x="239" y="86"/>
                      </a:cubicBezTo>
                      <a:cubicBezTo>
                        <a:pt x="265" y="71"/>
                        <a:pt x="265" y="71"/>
                        <a:pt x="265" y="71"/>
                      </a:cubicBezTo>
                      <a:cubicBezTo>
                        <a:pt x="270" y="68"/>
                        <a:pt x="276" y="70"/>
                        <a:pt x="279" y="75"/>
                      </a:cubicBezTo>
                      <a:cubicBezTo>
                        <a:pt x="282" y="80"/>
                        <a:pt x="280" y="86"/>
                        <a:pt x="275" y="88"/>
                      </a:cubicBezTo>
                      <a:cubicBezTo>
                        <a:pt x="249" y="103"/>
                        <a:pt x="249" y="103"/>
                        <a:pt x="249" y="103"/>
                      </a:cubicBezTo>
                      <a:cubicBezTo>
                        <a:pt x="248" y="104"/>
                        <a:pt x="246" y="105"/>
                        <a:pt x="244" y="105"/>
                      </a:cubicBezTo>
                      <a:cubicBezTo>
                        <a:pt x="241" y="105"/>
                        <a:pt x="238" y="103"/>
                        <a:pt x="236" y="100"/>
                      </a:cubicBezTo>
                      <a:close/>
                      <a:moveTo>
                        <a:pt x="196" y="50"/>
                      </a:moveTo>
                      <a:cubicBezTo>
                        <a:pt x="211" y="24"/>
                        <a:pt x="211" y="24"/>
                        <a:pt x="211" y="24"/>
                      </a:cubicBezTo>
                      <a:cubicBezTo>
                        <a:pt x="213" y="19"/>
                        <a:pt x="219" y="17"/>
                        <a:pt x="224" y="20"/>
                      </a:cubicBezTo>
                      <a:cubicBezTo>
                        <a:pt x="229" y="23"/>
                        <a:pt x="231" y="29"/>
                        <a:pt x="228" y="34"/>
                      </a:cubicBezTo>
                      <a:cubicBezTo>
                        <a:pt x="213" y="60"/>
                        <a:pt x="213" y="60"/>
                        <a:pt x="213" y="60"/>
                      </a:cubicBezTo>
                      <a:cubicBezTo>
                        <a:pt x="211" y="63"/>
                        <a:pt x="208" y="65"/>
                        <a:pt x="204" y="65"/>
                      </a:cubicBezTo>
                      <a:cubicBezTo>
                        <a:pt x="203" y="65"/>
                        <a:pt x="201" y="64"/>
                        <a:pt x="199" y="63"/>
                      </a:cubicBezTo>
                      <a:cubicBezTo>
                        <a:pt x="194" y="61"/>
                        <a:pt x="193" y="54"/>
                        <a:pt x="196" y="50"/>
                      </a:cubicBezTo>
                      <a:close/>
                      <a:moveTo>
                        <a:pt x="63" y="200"/>
                      </a:moveTo>
                      <a:cubicBezTo>
                        <a:pt x="66" y="204"/>
                        <a:pt x="64" y="210"/>
                        <a:pt x="59" y="213"/>
                      </a:cubicBezTo>
                      <a:cubicBezTo>
                        <a:pt x="33" y="228"/>
                        <a:pt x="33" y="228"/>
                        <a:pt x="33" y="228"/>
                      </a:cubicBezTo>
                      <a:cubicBezTo>
                        <a:pt x="32" y="229"/>
                        <a:pt x="30" y="229"/>
                        <a:pt x="28" y="229"/>
                      </a:cubicBezTo>
                      <a:cubicBezTo>
                        <a:pt x="25" y="229"/>
                        <a:pt x="22" y="228"/>
                        <a:pt x="20" y="224"/>
                      </a:cubicBezTo>
                      <a:cubicBezTo>
                        <a:pt x="17" y="220"/>
                        <a:pt x="19" y="214"/>
                        <a:pt x="23" y="211"/>
                      </a:cubicBezTo>
                      <a:cubicBezTo>
                        <a:pt x="49" y="196"/>
                        <a:pt x="49" y="196"/>
                        <a:pt x="49" y="196"/>
                      </a:cubicBezTo>
                      <a:cubicBezTo>
                        <a:pt x="54" y="193"/>
                        <a:pt x="60" y="195"/>
                        <a:pt x="63" y="200"/>
                      </a:cubicBezTo>
                      <a:close/>
                      <a:moveTo>
                        <a:pt x="40" y="160"/>
                      </a:moveTo>
                      <a:cubicBezTo>
                        <a:pt x="10" y="160"/>
                        <a:pt x="10" y="160"/>
                        <a:pt x="10" y="160"/>
                      </a:cubicBezTo>
                      <a:cubicBezTo>
                        <a:pt x="4" y="160"/>
                        <a:pt x="0" y="155"/>
                        <a:pt x="0" y="150"/>
                      </a:cubicBezTo>
                      <a:cubicBezTo>
                        <a:pt x="0" y="144"/>
                        <a:pt x="4" y="140"/>
                        <a:pt x="10" y="140"/>
                      </a:cubicBezTo>
                      <a:cubicBezTo>
                        <a:pt x="40" y="140"/>
                        <a:pt x="40" y="140"/>
                        <a:pt x="40" y="140"/>
                      </a:cubicBezTo>
                      <a:cubicBezTo>
                        <a:pt x="45" y="140"/>
                        <a:pt x="50" y="144"/>
                        <a:pt x="50" y="150"/>
                      </a:cubicBezTo>
                      <a:cubicBezTo>
                        <a:pt x="50" y="155"/>
                        <a:pt x="45" y="160"/>
                        <a:pt x="40" y="160"/>
                      </a:cubicBezTo>
                      <a:close/>
                      <a:moveTo>
                        <a:pt x="20" y="75"/>
                      </a:moveTo>
                      <a:cubicBezTo>
                        <a:pt x="22" y="70"/>
                        <a:pt x="29" y="68"/>
                        <a:pt x="33" y="71"/>
                      </a:cubicBezTo>
                      <a:cubicBezTo>
                        <a:pt x="59" y="86"/>
                        <a:pt x="59" y="86"/>
                        <a:pt x="59" y="86"/>
                      </a:cubicBezTo>
                      <a:cubicBezTo>
                        <a:pt x="64" y="89"/>
                        <a:pt x="66" y="95"/>
                        <a:pt x="63" y="100"/>
                      </a:cubicBezTo>
                      <a:cubicBezTo>
                        <a:pt x="61" y="103"/>
                        <a:pt x="58" y="105"/>
                        <a:pt x="54" y="105"/>
                      </a:cubicBezTo>
                      <a:cubicBezTo>
                        <a:pt x="53" y="105"/>
                        <a:pt x="51" y="104"/>
                        <a:pt x="49" y="103"/>
                      </a:cubicBezTo>
                      <a:cubicBezTo>
                        <a:pt x="23" y="88"/>
                        <a:pt x="23" y="88"/>
                        <a:pt x="23" y="88"/>
                      </a:cubicBezTo>
                      <a:cubicBezTo>
                        <a:pt x="19" y="86"/>
                        <a:pt x="17" y="80"/>
                        <a:pt x="20" y="75"/>
                      </a:cubicBezTo>
                      <a:close/>
                      <a:moveTo>
                        <a:pt x="71" y="34"/>
                      </a:moveTo>
                      <a:cubicBezTo>
                        <a:pt x="68" y="29"/>
                        <a:pt x="70" y="23"/>
                        <a:pt x="75" y="20"/>
                      </a:cubicBezTo>
                      <a:cubicBezTo>
                        <a:pt x="79" y="17"/>
                        <a:pt x="85" y="19"/>
                        <a:pt x="88" y="24"/>
                      </a:cubicBezTo>
                      <a:cubicBezTo>
                        <a:pt x="103" y="50"/>
                        <a:pt x="103" y="50"/>
                        <a:pt x="103" y="50"/>
                      </a:cubicBezTo>
                      <a:cubicBezTo>
                        <a:pt x="106" y="54"/>
                        <a:pt x="104" y="60"/>
                        <a:pt x="99" y="63"/>
                      </a:cubicBezTo>
                      <a:cubicBezTo>
                        <a:pt x="98" y="64"/>
                        <a:pt x="96" y="65"/>
                        <a:pt x="94" y="65"/>
                      </a:cubicBezTo>
                      <a:cubicBezTo>
                        <a:pt x="91" y="65"/>
                        <a:pt x="88" y="63"/>
                        <a:pt x="86" y="60"/>
                      </a:cubicBezTo>
                      <a:lnTo>
                        <a:pt x="71" y="34"/>
                      </a:lnTo>
                      <a:close/>
                      <a:moveTo>
                        <a:pt x="279" y="224"/>
                      </a:moveTo>
                      <a:cubicBezTo>
                        <a:pt x="277" y="228"/>
                        <a:pt x="274" y="229"/>
                        <a:pt x="270" y="229"/>
                      </a:cubicBezTo>
                      <a:cubicBezTo>
                        <a:pt x="269" y="229"/>
                        <a:pt x="267" y="229"/>
                        <a:pt x="265" y="228"/>
                      </a:cubicBezTo>
                      <a:cubicBezTo>
                        <a:pt x="239" y="213"/>
                        <a:pt x="239" y="213"/>
                        <a:pt x="239" y="213"/>
                      </a:cubicBezTo>
                      <a:cubicBezTo>
                        <a:pt x="235" y="210"/>
                        <a:pt x="233" y="204"/>
                        <a:pt x="236" y="200"/>
                      </a:cubicBezTo>
                      <a:cubicBezTo>
                        <a:pt x="238" y="195"/>
                        <a:pt x="245" y="193"/>
                        <a:pt x="249" y="196"/>
                      </a:cubicBezTo>
                      <a:cubicBezTo>
                        <a:pt x="275" y="211"/>
                        <a:pt x="275" y="211"/>
                        <a:pt x="275" y="211"/>
                      </a:cubicBezTo>
                      <a:cubicBezTo>
                        <a:pt x="280" y="214"/>
                        <a:pt x="282" y="220"/>
                        <a:pt x="279" y="224"/>
                      </a:cubicBezTo>
                      <a:close/>
                      <a:moveTo>
                        <a:pt x="299" y="150"/>
                      </a:moveTo>
                      <a:cubicBezTo>
                        <a:pt x="299" y="155"/>
                        <a:pt x="295" y="160"/>
                        <a:pt x="289" y="160"/>
                      </a:cubicBezTo>
                      <a:cubicBezTo>
                        <a:pt x="259" y="160"/>
                        <a:pt x="259" y="160"/>
                        <a:pt x="259" y="160"/>
                      </a:cubicBezTo>
                      <a:cubicBezTo>
                        <a:pt x="254" y="160"/>
                        <a:pt x="249" y="155"/>
                        <a:pt x="249" y="150"/>
                      </a:cubicBezTo>
                      <a:cubicBezTo>
                        <a:pt x="249" y="144"/>
                        <a:pt x="254" y="140"/>
                        <a:pt x="259" y="140"/>
                      </a:cubicBezTo>
                      <a:cubicBezTo>
                        <a:pt x="289" y="140"/>
                        <a:pt x="289" y="140"/>
                        <a:pt x="289" y="140"/>
                      </a:cubicBezTo>
                      <a:cubicBezTo>
                        <a:pt x="295" y="140"/>
                        <a:pt x="299" y="144"/>
                        <a:pt x="299" y="150"/>
                      </a:cubicBezTo>
                      <a:close/>
                      <a:moveTo>
                        <a:pt x="109" y="200"/>
                      </a:moveTo>
                      <a:cubicBezTo>
                        <a:pt x="149" y="150"/>
                        <a:pt x="149" y="150"/>
                        <a:pt x="149" y="150"/>
                      </a:cubicBezTo>
                      <a:cubicBezTo>
                        <a:pt x="189" y="150"/>
                        <a:pt x="189" y="150"/>
                        <a:pt x="189" y="150"/>
                      </a:cubicBezTo>
                      <a:lnTo>
                        <a:pt x="109" y="200"/>
                      </a:lnTo>
                      <a:close/>
                      <a:moveTo>
                        <a:pt x="189" y="100"/>
                      </a:moveTo>
                      <a:cubicBezTo>
                        <a:pt x="149" y="150"/>
                        <a:pt x="149" y="150"/>
                        <a:pt x="149" y="150"/>
                      </a:cubicBezTo>
                      <a:cubicBezTo>
                        <a:pt x="109" y="150"/>
                        <a:pt x="109" y="150"/>
                        <a:pt x="109" y="150"/>
                      </a:cubicBezTo>
                      <a:lnTo>
                        <a:pt x="189" y="100"/>
                      </a:lnTo>
                      <a:close/>
                      <a:moveTo>
                        <a:pt x="189" y="100"/>
                      </a:moveTo>
                      <a:cubicBezTo>
                        <a:pt x="189" y="100"/>
                        <a:pt x="189" y="100"/>
                        <a:pt x="189" y="100"/>
                      </a:cubicBezTo>
                    </a:path>
                  </a:pathLst>
                </a:custGeom>
                <a:solidFill>
                  <a:srgbClr val="F9F94D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90" name="Freeform 25"/>
                <p:cNvSpPr>
                  <a:spLocks/>
                </p:cNvSpPr>
                <p:nvPr/>
              </p:nvSpPr>
              <p:spPr bwMode="auto">
                <a:xfrm>
                  <a:off x="8247063" y="3929063"/>
                  <a:ext cx="2560638" cy="2239963"/>
                </a:xfrm>
                <a:custGeom>
                  <a:avLst/>
                  <a:gdLst>
                    <a:gd name="T0" fmla="*/ 411 w 819"/>
                    <a:gd name="T1" fmla="*/ 716 h 716"/>
                    <a:gd name="T2" fmla="*/ 386 w 819"/>
                    <a:gd name="T3" fmla="*/ 716 h 716"/>
                    <a:gd name="T4" fmla="*/ 154 w 819"/>
                    <a:gd name="T5" fmla="*/ 608 h 716"/>
                    <a:gd name="T6" fmla="*/ 24 w 819"/>
                    <a:gd name="T7" fmla="*/ 229 h 716"/>
                    <a:gd name="T8" fmla="*/ 24 w 819"/>
                    <a:gd name="T9" fmla="*/ 0 h 716"/>
                    <a:gd name="T10" fmla="*/ 40 w 819"/>
                    <a:gd name="T11" fmla="*/ 2 h 716"/>
                    <a:gd name="T12" fmla="*/ 166 w 819"/>
                    <a:gd name="T13" fmla="*/ 597 h 716"/>
                    <a:gd name="T14" fmla="*/ 386 w 819"/>
                    <a:gd name="T15" fmla="*/ 700 h 716"/>
                    <a:gd name="T16" fmla="*/ 678 w 819"/>
                    <a:gd name="T17" fmla="*/ 607 h 716"/>
                    <a:gd name="T18" fmla="*/ 788 w 819"/>
                    <a:gd name="T19" fmla="*/ 117 h 716"/>
                    <a:gd name="T20" fmla="*/ 786 w 819"/>
                    <a:gd name="T21" fmla="*/ 50 h 716"/>
                    <a:gd name="T22" fmla="*/ 802 w 819"/>
                    <a:gd name="T23" fmla="*/ 50 h 716"/>
                    <a:gd name="T24" fmla="*/ 804 w 819"/>
                    <a:gd name="T25" fmla="*/ 116 h 716"/>
                    <a:gd name="T26" fmla="*/ 689 w 819"/>
                    <a:gd name="T27" fmla="*/ 618 h 716"/>
                    <a:gd name="T28" fmla="*/ 411 w 819"/>
                    <a:gd name="T29" fmla="*/ 716 h 7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819" h="716">
                      <a:moveTo>
                        <a:pt x="411" y="716"/>
                      </a:moveTo>
                      <a:cubicBezTo>
                        <a:pt x="403" y="716"/>
                        <a:pt x="394" y="716"/>
                        <a:pt x="386" y="716"/>
                      </a:cubicBezTo>
                      <a:cubicBezTo>
                        <a:pt x="291" y="712"/>
                        <a:pt x="214" y="676"/>
                        <a:pt x="154" y="608"/>
                      </a:cubicBezTo>
                      <a:cubicBezTo>
                        <a:pt x="65" y="504"/>
                        <a:pt x="34" y="345"/>
                        <a:pt x="24" y="229"/>
                      </a:cubicBezTo>
                      <a:cubicBezTo>
                        <a:pt x="13" y="104"/>
                        <a:pt x="24" y="2"/>
                        <a:pt x="24" y="0"/>
                      </a:cubicBezTo>
                      <a:cubicBezTo>
                        <a:pt x="40" y="2"/>
                        <a:pt x="40" y="2"/>
                        <a:pt x="40" y="2"/>
                      </a:cubicBezTo>
                      <a:cubicBezTo>
                        <a:pt x="40" y="6"/>
                        <a:pt x="0" y="405"/>
                        <a:pt x="166" y="597"/>
                      </a:cubicBezTo>
                      <a:cubicBezTo>
                        <a:pt x="223" y="662"/>
                        <a:pt x="297" y="697"/>
                        <a:pt x="386" y="700"/>
                      </a:cubicBezTo>
                      <a:cubicBezTo>
                        <a:pt x="513" y="705"/>
                        <a:pt x="612" y="673"/>
                        <a:pt x="678" y="607"/>
                      </a:cubicBezTo>
                      <a:cubicBezTo>
                        <a:pt x="803" y="481"/>
                        <a:pt x="794" y="253"/>
                        <a:pt x="788" y="117"/>
                      </a:cubicBezTo>
                      <a:cubicBezTo>
                        <a:pt x="787" y="91"/>
                        <a:pt x="786" y="69"/>
                        <a:pt x="786" y="50"/>
                      </a:cubicBezTo>
                      <a:cubicBezTo>
                        <a:pt x="802" y="50"/>
                        <a:pt x="802" y="50"/>
                        <a:pt x="802" y="50"/>
                      </a:cubicBezTo>
                      <a:cubicBezTo>
                        <a:pt x="802" y="68"/>
                        <a:pt x="803" y="91"/>
                        <a:pt x="804" y="116"/>
                      </a:cubicBezTo>
                      <a:cubicBezTo>
                        <a:pt x="810" y="255"/>
                        <a:pt x="819" y="488"/>
                        <a:pt x="689" y="618"/>
                      </a:cubicBezTo>
                      <a:cubicBezTo>
                        <a:pt x="624" y="683"/>
                        <a:pt x="531" y="716"/>
                        <a:pt x="411" y="7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121898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91" name="Freeform 9"/>
              <p:cNvSpPr>
                <a:spLocks noEditPoints="1"/>
              </p:cNvSpPr>
              <p:nvPr/>
            </p:nvSpPr>
            <p:spPr bwMode="auto">
              <a:xfrm>
                <a:off x="5582243" y="3666775"/>
                <a:ext cx="2160681" cy="2160681"/>
              </a:xfrm>
              <a:custGeom>
                <a:avLst/>
                <a:gdLst>
                  <a:gd name="T0" fmla="*/ 343 w 344"/>
                  <a:gd name="T1" fmla="*/ 153 h 344"/>
                  <a:gd name="T2" fmla="*/ 332 w 344"/>
                  <a:gd name="T3" fmla="*/ 144 h 344"/>
                  <a:gd name="T4" fmla="*/ 296 w 344"/>
                  <a:gd name="T5" fmla="*/ 121 h 344"/>
                  <a:gd name="T6" fmla="*/ 306 w 344"/>
                  <a:gd name="T7" fmla="*/ 78 h 344"/>
                  <a:gd name="T8" fmla="*/ 307 w 344"/>
                  <a:gd name="T9" fmla="*/ 65 h 344"/>
                  <a:gd name="T10" fmla="*/ 280 w 344"/>
                  <a:gd name="T11" fmla="*/ 38 h 344"/>
                  <a:gd name="T12" fmla="*/ 267 w 344"/>
                  <a:gd name="T13" fmla="*/ 39 h 344"/>
                  <a:gd name="T14" fmla="*/ 224 w 344"/>
                  <a:gd name="T15" fmla="*/ 49 h 344"/>
                  <a:gd name="T16" fmla="*/ 200 w 344"/>
                  <a:gd name="T17" fmla="*/ 11 h 344"/>
                  <a:gd name="T18" fmla="*/ 192 w 344"/>
                  <a:gd name="T19" fmla="*/ 1 h 344"/>
                  <a:gd name="T20" fmla="*/ 153 w 344"/>
                  <a:gd name="T21" fmla="*/ 1 h 344"/>
                  <a:gd name="T22" fmla="*/ 145 w 344"/>
                  <a:gd name="T23" fmla="*/ 11 h 344"/>
                  <a:gd name="T24" fmla="*/ 121 w 344"/>
                  <a:gd name="T25" fmla="*/ 48 h 344"/>
                  <a:gd name="T26" fmla="*/ 79 w 344"/>
                  <a:gd name="T27" fmla="*/ 38 h 344"/>
                  <a:gd name="T28" fmla="*/ 66 w 344"/>
                  <a:gd name="T29" fmla="*/ 37 h 344"/>
                  <a:gd name="T30" fmla="*/ 38 w 344"/>
                  <a:gd name="T31" fmla="*/ 64 h 344"/>
                  <a:gd name="T32" fmla="*/ 39 w 344"/>
                  <a:gd name="T33" fmla="*/ 77 h 344"/>
                  <a:gd name="T34" fmla="*/ 49 w 344"/>
                  <a:gd name="T35" fmla="*/ 120 h 344"/>
                  <a:gd name="T36" fmla="*/ 11 w 344"/>
                  <a:gd name="T37" fmla="*/ 144 h 344"/>
                  <a:gd name="T38" fmla="*/ 1 w 344"/>
                  <a:gd name="T39" fmla="*/ 152 h 344"/>
                  <a:gd name="T40" fmla="*/ 1 w 344"/>
                  <a:gd name="T41" fmla="*/ 191 h 344"/>
                  <a:gd name="T42" fmla="*/ 13 w 344"/>
                  <a:gd name="T43" fmla="*/ 200 h 344"/>
                  <a:gd name="T44" fmla="*/ 48 w 344"/>
                  <a:gd name="T45" fmla="*/ 223 h 344"/>
                  <a:gd name="T46" fmla="*/ 38 w 344"/>
                  <a:gd name="T47" fmla="*/ 266 h 344"/>
                  <a:gd name="T48" fmla="*/ 37 w 344"/>
                  <a:gd name="T49" fmla="*/ 279 h 344"/>
                  <a:gd name="T50" fmla="*/ 64 w 344"/>
                  <a:gd name="T51" fmla="*/ 306 h 344"/>
                  <a:gd name="T52" fmla="*/ 77 w 344"/>
                  <a:gd name="T53" fmla="*/ 305 h 344"/>
                  <a:gd name="T54" fmla="*/ 120 w 344"/>
                  <a:gd name="T55" fmla="*/ 295 h 344"/>
                  <a:gd name="T56" fmla="*/ 144 w 344"/>
                  <a:gd name="T57" fmla="*/ 333 h 344"/>
                  <a:gd name="T58" fmla="*/ 152 w 344"/>
                  <a:gd name="T59" fmla="*/ 343 h 344"/>
                  <a:gd name="T60" fmla="*/ 172 w 344"/>
                  <a:gd name="T61" fmla="*/ 344 h 344"/>
                  <a:gd name="T62" fmla="*/ 191 w 344"/>
                  <a:gd name="T63" fmla="*/ 343 h 344"/>
                  <a:gd name="T64" fmla="*/ 199 w 344"/>
                  <a:gd name="T65" fmla="*/ 333 h 344"/>
                  <a:gd name="T66" fmla="*/ 223 w 344"/>
                  <a:gd name="T67" fmla="*/ 296 h 344"/>
                  <a:gd name="T68" fmla="*/ 265 w 344"/>
                  <a:gd name="T69" fmla="*/ 306 h 344"/>
                  <a:gd name="T70" fmla="*/ 278 w 344"/>
                  <a:gd name="T71" fmla="*/ 307 h 344"/>
                  <a:gd name="T72" fmla="*/ 306 w 344"/>
                  <a:gd name="T73" fmla="*/ 280 h 344"/>
                  <a:gd name="T74" fmla="*/ 305 w 344"/>
                  <a:gd name="T75" fmla="*/ 267 h 344"/>
                  <a:gd name="T76" fmla="*/ 295 w 344"/>
                  <a:gd name="T77" fmla="*/ 224 h 344"/>
                  <a:gd name="T78" fmla="*/ 331 w 344"/>
                  <a:gd name="T79" fmla="*/ 200 h 344"/>
                  <a:gd name="T80" fmla="*/ 333 w 344"/>
                  <a:gd name="T81" fmla="*/ 200 h 344"/>
                  <a:gd name="T82" fmla="*/ 343 w 344"/>
                  <a:gd name="T83" fmla="*/ 192 h 344"/>
                  <a:gd name="T84" fmla="*/ 343 w 344"/>
                  <a:gd name="T85" fmla="*/ 153 h 344"/>
                  <a:gd name="T86" fmla="*/ 172 w 344"/>
                  <a:gd name="T87" fmla="*/ 230 h 344"/>
                  <a:gd name="T88" fmla="*/ 115 w 344"/>
                  <a:gd name="T89" fmla="*/ 172 h 344"/>
                  <a:gd name="T90" fmla="*/ 172 w 344"/>
                  <a:gd name="T91" fmla="*/ 115 h 344"/>
                  <a:gd name="T92" fmla="*/ 230 w 344"/>
                  <a:gd name="T93" fmla="*/ 172 h 344"/>
                  <a:gd name="T94" fmla="*/ 172 w 344"/>
                  <a:gd name="T95" fmla="*/ 230 h 344"/>
                  <a:gd name="T96" fmla="*/ 172 w 344"/>
                  <a:gd name="T97" fmla="*/ 230 h 344"/>
                  <a:gd name="T98" fmla="*/ 172 w 344"/>
                  <a:gd name="T99" fmla="*/ 23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44" h="344">
                    <a:moveTo>
                      <a:pt x="343" y="153"/>
                    </a:moveTo>
                    <a:cubicBezTo>
                      <a:pt x="342" y="148"/>
                      <a:pt x="337" y="144"/>
                      <a:pt x="332" y="144"/>
                    </a:cubicBezTo>
                    <a:cubicBezTo>
                      <a:pt x="316" y="144"/>
                      <a:pt x="302" y="135"/>
                      <a:pt x="296" y="121"/>
                    </a:cubicBezTo>
                    <a:cubicBezTo>
                      <a:pt x="290" y="106"/>
                      <a:pt x="294" y="89"/>
                      <a:pt x="306" y="78"/>
                    </a:cubicBezTo>
                    <a:cubicBezTo>
                      <a:pt x="309" y="75"/>
                      <a:pt x="310" y="69"/>
                      <a:pt x="307" y="65"/>
                    </a:cubicBezTo>
                    <a:cubicBezTo>
                      <a:pt x="299" y="55"/>
                      <a:pt x="290" y="46"/>
                      <a:pt x="280" y="38"/>
                    </a:cubicBezTo>
                    <a:cubicBezTo>
                      <a:pt x="276" y="35"/>
                      <a:pt x="270" y="35"/>
                      <a:pt x="267" y="39"/>
                    </a:cubicBezTo>
                    <a:cubicBezTo>
                      <a:pt x="256" y="50"/>
                      <a:pt x="238" y="55"/>
                      <a:pt x="224" y="49"/>
                    </a:cubicBezTo>
                    <a:cubicBezTo>
                      <a:pt x="209" y="42"/>
                      <a:pt x="200" y="27"/>
                      <a:pt x="200" y="11"/>
                    </a:cubicBezTo>
                    <a:cubicBezTo>
                      <a:pt x="201" y="6"/>
                      <a:pt x="197" y="2"/>
                      <a:pt x="192" y="1"/>
                    </a:cubicBezTo>
                    <a:cubicBezTo>
                      <a:pt x="179" y="0"/>
                      <a:pt x="166" y="0"/>
                      <a:pt x="153" y="1"/>
                    </a:cubicBezTo>
                    <a:cubicBezTo>
                      <a:pt x="148" y="2"/>
                      <a:pt x="145" y="6"/>
                      <a:pt x="145" y="11"/>
                    </a:cubicBezTo>
                    <a:cubicBezTo>
                      <a:pt x="145" y="27"/>
                      <a:pt x="136" y="42"/>
                      <a:pt x="121" y="48"/>
                    </a:cubicBezTo>
                    <a:cubicBezTo>
                      <a:pt x="107" y="53"/>
                      <a:pt x="89" y="49"/>
                      <a:pt x="79" y="38"/>
                    </a:cubicBezTo>
                    <a:cubicBezTo>
                      <a:pt x="75" y="34"/>
                      <a:pt x="70" y="34"/>
                      <a:pt x="66" y="37"/>
                    </a:cubicBezTo>
                    <a:cubicBezTo>
                      <a:pt x="56" y="45"/>
                      <a:pt x="46" y="54"/>
                      <a:pt x="38" y="64"/>
                    </a:cubicBezTo>
                    <a:cubicBezTo>
                      <a:pt x="35" y="68"/>
                      <a:pt x="35" y="74"/>
                      <a:pt x="39" y="77"/>
                    </a:cubicBezTo>
                    <a:cubicBezTo>
                      <a:pt x="51" y="88"/>
                      <a:pt x="55" y="106"/>
                      <a:pt x="49" y="120"/>
                    </a:cubicBezTo>
                    <a:cubicBezTo>
                      <a:pt x="43" y="134"/>
                      <a:pt x="28" y="144"/>
                      <a:pt x="11" y="144"/>
                    </a:cubicBezTo>
                    <a:cubicBezTo>
                      <a:pt x="6" y="143"/>
                      <a:pt x="2" y="147"/>
                      <a:pt x="1" y="152"/>
                    </a:cubicBezTo>
                    <a:cubicBezTo>
                      <a:pt x="0" y="165"/>
                      <a:pt x="0" y="178"/>
                      <a:pt x="1" y="191"/>
                    </a:cubicBezTo>
                    <a:cubicBezTo>
                      <a:pt x="2" y="196"/>
                      <a:pt x="8" y="200"/>
                      <a:pt x="13" y="200"/>
                    </a:cubicBezTo>
                    <a:cubicBezTo>
                      <a:pt x="27" y="199"/>
                      <a:pt x="42" y="208"/>
                      <a:pt x="48" y="223"/>
                    </a:cubicBezTo>
                    <a:cubicBezTo>
                      <a:pt x="54" y="238"/>
                      <a:pt x="50" y="255"/>
                      <a:pt x="38" y="266"/>
                    </a:cubicBezTo>
                    <a:cubicBezTo>
                      <a:pt x="35" y="269"/>
                      <a:pt x="34" y="275"/>
                      <a:pt x="37" y="279"/>
                    </a:cubicBezTo>
                    <a:cubicBezTo>
                      <a:pt x="45" y="289"/>
                      <a:pt x="54" y="298"/>
                      <a:pt x="64" y="306"/>
                    </a:cubicBezTo>
                    <a:cubicBezTo>
                      <a:pt x="68" y="309"/>
                      <a:pt x="74" y="309"/>
                      <a:pt x="77" y="305"/>
                    </a:cubicBezTo>
                    <a:cubicBezTo>
                      <a:pt x="88" y="294"/>
                      <a:pt x="106" y="289"/>
                      <a:pt x="120" y="295"/>
                    </a:cubicBezTo>
                    <a:cubicBezTo>
                      <a:pt x="135" y="302"/>
                      <a:pt x="144" y="317"/>
                      <a:pt x="144" y="333"/>
                    </a:cubicBezTo>
                    <a:cubicBezTo>
                      <a:pt x="143" y="338"/>
                      <a:pt x="147" y="342"/>
                      <a:pt x="152" y="343"/>
                    </a:cubicBezTo>
                    <a:cubicBezTo>
                      <a:pt x="159" y="343"/>
                      <a:pt x="165" y="344"/>
                      <a:pt x="172" y="344"/>
                    </a:cubicBezTo>
                    <a:cubicBezTo>
                      <a:pt x="178" y="344"/>
                      <a:pt x="184" y="344"/>
                      <a:pt x="191" y="343"/>
                    </a:cubicBezTo>
                    <a:cubicBezTo>
                      <a:pt x="196" y="342"/>
                      <a:pt x="199" y="338"/>
                      <a:pt x="199" y="333"/>
                    </a:cubicBezTo>
                    <a:cubicBezTo>
                      <a:pt x="199" y="317"/>
                      <a:pt x="208" y="302"/>
                      <a:pt x="223" y="296"/>
                    </a:cubicBezTo>
                    <a:cubicBezTo>
                      <a:pt x="237" y="291"/>
                      <a:pt x="255" y="295"/>
                      <a:pt x="265" y="306"/>
                    </a:cubicBezTo>
                    <a:cubicBezTo>
                      <a:pt x="269" y="310"/>
                      <a:pt x="274" y="310"/>
                      <a:pt x="278" y="307"/>
                    </a:cubicBezTo>
                    <a:cubicBezTo>
                      <a:pt x="289" y="299"/>
                      <a:pt x="298" y="290"/>
                      <a:pt x="306" y="280"/>
                    </a:cubicBezTo>
                    <a:cubicBezTo>
                      <a:pt x="309" y="276"/>
                      <a:pt x="309" y="270"/>
                      <a:pt x="305" y="267"/>
                    </a:cubicBezTo>
                    <a:cubicBezTo>
                      <a:pt x="293" y="256"/>
                      <a:pt x="289" y="238"/>
                      <a:pt x="295" y="224"/>
                    </a:cubicBezTo>
                    <a:cubicBezTo>
                      <a:pt x="301" y="210"/>
                      <a:pt x="315" y="200"/>
                      <a:pt x="331" y="200"/>
                    </a:cubicBezTo>
                    <a:cubicBezTo>
                      <a:pt x="333" y="200"/>
                      <a:pt x="333" y="200"/>
                      <a:pt x="333" y="200"/>
                    </a:cubicBezTo>
                    <a:cubicBezTo>
                      <a:pt x="338" y="201"/>
                      <a:pt x="342" y="197"/>
                      <a:pt x="343" y="192"/>
                    </a:cubicBezTo>
                    <a:cubicBezTo>
                      <a:pt x="344" y="179"/>
                      <a:pt x="344" y="166"/>
                      <a:pt x="343" y="153"/>
                    </a:cubicBezTo>
                    <a:close/>
                    <a:moveTo>
                      <a:pt x="172" y="230"/>
                    </a:moveTo>
                    <a:cubicBezTo>
                      <a:pt x="141" y="230"/>
                      <a:pt x="115" y="204"/>
                      <a:pt x="115" y="172"/>
                    </a:cubicBezTo>
                    <a:cubicBezTo>
                      <a:pt x="115" y="141"/>
                      <a:pt x="141" y="115"/>
                      <a:pt x="172" y="115"/>
                    </a:cubicBezTo>
                    <a:cubicBezTo>
                      <a:pt x="204" y="115"/>
                      <a:pt x="230" y="141"/>
                      <a:pt x="230" y="172"/>
                    </a:cubicBezTo>
                    <a:cubicBezTo>
                      <a:pt x="230" y="204"/>
                      <a:pt x="204" y="230"/>
                      <a:pt x="172" y="230"/>
                    </a:cubicBezTo>
                    <a:close/>
                    <a:moveTo>
                      <a:pt x="172" y="230"/>
                    </a:moveTo>
                    <a:cubicBezTo>
                      <a:pt x="172" y="230"/>
                      <a:pt x="172" y="230"/>
                      <a:pt x="172" y="230"/>
                    </a:cubicBezTo>
                  </a:path>
                </a:pathLst>
              </a:custGeom>
              <a:solidFill>
                <a:srgbClr val="019ADD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2" name="Freeform 10"/>
              <p:cNvSpPr>
                <a:spLocks noEditPoints="1"/>
              </p:cNvSpPr>
              <p:nvPr/>
            </p:nvSpPr>
            <p:spPr bwMode="auto">
              <a:xfrm>
                <a:off x="9071837" y="4367881"/>
                <a:ext cx="2160681" cy="2160681"/>
              </a:xfrm>
              <a:custGeom>
                <a:avLst/>
                <a:gdLst>
                  <a:gd name="T0" fmla="*/ 343 w 344"/>
                  <a:gd name="T1" fmla="*/ 153 h 344"/>
                  <a:gd name="T2" fmla="*/ 332 w 344"/>
                  <a:gd name="T3" fmla="*/ 144 h 344"/>
                  <a:gd name="T4" fmla="*/ 296 w 344"/>
                  <a:gd name="T5" fmla="*/ 121 h 344"/>
                  <a:gd name="T6" fmla="*/ 306 w 344"/>
                  <a:gd name="T7" fmla="*/ 78 h 344"/>
                  <a:gd name="T8" fmla="*/ 307 w 344"/>
                  <a:gd name="T9" fmla="*/ 65 h 344"/>
                  <a:gd name="T10" fmla="*/ 280 w 344"/>
                  <a:gd name="T11" fmla="*/ 38 h 344"/>
                  <a:gd name="T12" fmla="*/ 267 w 344"/>
                  <a:gd name="T13" fmla="*/ 39 h 344"/>
                  <a:gd name="T14" fmla="*/ 224 w 344"/>
                  <a:gd name="T15" fmla="*/ 49 h 344"/>
                  <a:gd name="T16" fmla="*/ 200 w 344"/>
                  <a:gd name="T17" fmla="*/ 11 h 344"/>
                  <a:gd name="T18" fmla="*/ 192 w 344"/>
                  <a:gd name="T19" fmla="*/ 1 h 344"/>
                  <a:gd name="T20" fmla="*/ 153 w 344"/>
                  <a:gd name="T21" fmla="*/ 1 h 344"/>
                  <a:gd name="T22" fmla="*/ 145 w 344"/>
                  <a:gd name="T23" fmla="*/ 11 h 344"/>
                  <a:gd name="T24" fmla="*/ 121 w 344"/>
                  <a:gd name="T25" fmla="*/ 48 h 344"/>
                  <a:gd name="T26" fmla="*/ 79 w 344"/>
                  <a:gd name="T27" fmla="*/ 38 h 344"/>
                  <a:gd name="T28" fmla="*/ 66 w 344"/>
                  <a:gd name="T29" fmla="*/ 37 h 344"/>
                  <a:gd name="T30" fmla="*/ 38 w 344"/>
                  <a:gd name="T31" fmla="*/ 64 h 344"/>
                  <a:gd name="T32" fmla="*/ 39 w 344"/>
                  <a:gd name="T33" fmla="*/ 77 h 344"/>
                  <a:gd name="T34" fmla="*/ 49 w 344"/>
                  <a:gd name="T35" fmla="*/ 120 h 344"/>
                  <a:gd name="T36" fmla="*/ 11 w 344"/>
                  <a:gd name="T37" fmla="*/ 144 h 344"/>
                  <a:gd name="T38" fmla="*/ 1 w 344"/>
                  <a:gd name="T39" fmla="*/ 152 h 344"/>
                  <a:gd name="T40" fmla="*/ 1 w 344"/>
                  <a:gd name="T41" fmla="*/ 191 h 344"/>
                  <a:gd name="T42" fmla="*/ 13 w 344"/>
                  <a:gd name="T43" fmla="*/ 200 h 344"/>
                  <a:gd name="T44" fmla="*/ 48 w 344"/>
                  <a:gd name="T45" fmla="*/ 223 h 344"/>
                  <a:gd name="T46" fmla="*/ 38 w 344"/>
                  <a:gd name="T47" fmla="*/ 266 h 344"/>
                  <a:gd name="T48" fmla="*/ 37 w 344"/>
                  <a:gd name="T49" fmla="*/ 279 h 344"/>
                  <a:gd name="T50" fmla="*/ 64 w 344"/>
                  <a:gd name="T51" fmla="*/ 306 h 344"/>
                  <a:gd name="T52" fmla="*/ 77 w 344"/>
                  <a:gd name="T53" fmla="*/ 305 h 344"/>
                  <a:gd name="T54" fmla="*/ 120 w 344"/>
                  <a:gd name="T55" fmla="*/ 295 h 344"/>
                  <a:gd name="T56" fmla="*/ 144 w 344"/>
                  <a:gd name="T57" fmla="*/ 333 h 344"/>
                  <a:gd name="T58" fmla="*/ 152 w 344"/>
                  <a:gd name="T59" fmla="*/ 343 h 344"/>
                  <a:gd name="T60" fmla="*/ 172 w 344"/>
                  <a:gd name="T61" fmla="*/ 344 h 344"/>
                  <a:gd name="T62" fmla="*/ 191 w 344"/>
                  <a:gd name="T63" fmla="*/ 343 h 344"/>
                  <a:gd name="T64" fmla="*/ 199 w 344"/>
                  <a:gd name="T65" fmla="*/ 333 h 344"/>
                  <a:gd name="T66" fmla="*/ 223 w 344"/>
                  <a:gd name="T67" fmla="*/ 296 h 344"/>
                  <a:gd name="T68" fmla="*/ 265 w 344"/>
                  <a:gd name="T69" fmla="*/ 306 h 344"/>
                  <a:gd name="T70" fmla="*/ 278 w 344"/>
                  <a:gd name="T71" fmla="*/ 307 h 344"/>
                  <a:gd name="T72" fmla="*/ 306 w 344"/>
                  <a:gd name="T73" fmla="*/ 280 h 344"/>
                  <a:gd name="T74" fmla="*/ 305 w 344"/>
                  <a:gd name="T75" fmla="*/ 267 h 344"/>
                  <a:gd name="T76" fmla="*/ 295 w 344"/>
                  <a:gd name="T77" fmla="*/ 224 h 344"/>
                  <a:gd name="T78" fmla="*/ 331 w 344"/>
                  <a:gd name="T79" fmla="*/ 200 h 344"/>
                  <a:gd name="T80" fmla="*/ 333 w 344"/>
                  <a:gd name="T81" fmla="*/ 200 h 344"/>
                  <a:gd name="T82" fmla="*/ 343 w 344"/>
                  <a:gd name="T83" fmla="*/ 192 h 344"/>
                  <a:gd name="T84" fmla="*/ 343 w 344"/>
                  <a:gd name="T85" fmla="*/ 153 h 344"/>
                  <a:gd name="T86" fmla="*/ 172 w 344"/>
                  <a:gd name="T87" fmla="*/ 230 h 344"/>
                  <a:gd name="T88" fmla="*/ 115 w 344"/>
                  <a:gd name="T89" fmla="*/ 172 h 344"/>
                  <a:gd name="T90" fmla="*/ 172 w 344"/>
                  <a:gd name="T91" fmla="*/ 115 h 344"/>
                  <a:gd name="T92" fmla="*/ 230 w 344"/>
                  <a:gd name="T93" fmla="*/ 172 h 344"/>
                  <a:gd name="T94" fmla="*/ 172 w 344"/>
                  <a:gd name="T95" fmla="*/ 230 h 344"/>
                  <a:gd name="T96" fmla="*/ 172 w 344"/>
                  <a:gd name="T97" fmla="*/ 230 h 344"/>
                  <a:gd name="T98" fmla="*/ 172 w 344"/>
                  <a:gd name="T99" fmla="*/ 23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44" h="344">
                    <a:moveTo>
                      <a:pt x="343" y="153"/>
                    </a:moveTo>
                    <a:cubicBezTo>
                      <a:pt x="342" y="148"/>
                      <a:pt x="337" y="144"/>
                      <a:pt x="332" y="144"/>
                    </a:cubicBezTo>
                    <a:cubicBezTo>
                      <a:pt x="316" y="144"/>
                      <a:pt x="302" y="135"/>
                      <a:pt x="296" y="121"/>
                    </a:cubicBezTo>
                    <a:cubicBezTo>
                      <a:pt x="290" y="106"/>
                      <a:pt x="294" y="89"/>
                      <a:pt x="306" y="78"/>
                    </a:cubicBezTo>
                    <a:cubicBezTo>
                      <a:pt x="309" y="75"/>
                      <a:pt x="310" y="69"/>
                      <a:pt x="307" y="65"/>
                    </a:cubicBezTo>
                    <a:cubicBezTo>
                      <a:pt x="299" y="55"/>
                      <a:pt x="290" y="46"/>
                      <a:pt x="280" y="38"/>
                    </a:cubicBezTo>
                    <a:cubicBezTo>
                      <a:pt x="276" y="35"/>
                      <a:pt x="270" y="35"/>
                      <a:pt x="267" y="39"/>
                    </a:cubicBezTo>
                    <a:cubicBezTo>
                      <a:pt x="256" y="50"/>
                      <a:pt x="238" y="55"/>
                      <a:pt x="224" y="49"/>
                    </a:cubicBezTo>
                    <a:cubicBezTo>
                      <a:pt x="209" y="42"/>
                      <a:pt x="200" y="27"/>
                      <a:pt x="200" y="11"/>
                    </a:cubicBezTo>
                    <a:cubicBezTo>
                      <a:pt x="201" y="6"/>
                      <a:pt x="197" y="2"/>
                      <a:pt x="192" y="1"/>
                    </a:cubicBezTo>
                    <a:cubicBezTo>
                      <a:pt x="179" y="0"/>
                      <a:pt x="166" y="0"/>
                      <a:pt x="153" y="1"/>
                    </a:cubicBezTo>
                    <a:cubicBezTo>
                      <a:pt x="148" y="2"/>
                      <a:pt x="145" y="6"/>
                      <a:pt x="145" y="11"/>
                    </a:cubicBezTo>
                    <a:cubicBezTo>
                      <a:pt x="145" y="27"/>
                      <a:pt x="136" y="42"/>
                      <a:pt x="121" y="48"/>
                    </a:cubicBezTo>
                    <a:cubicBezTo>
                      <a:pt x="107" y="53"/>
                      <a:pt x="89" y="49"/>
                      <a:pt x="79" y="38"/>
                    </a:cubicBezTo>
                    <a:cubicBezTo>
                      <a:pt x="75" y="34"/>
                      <a:pt x="70" y="34"/>
                      <a:pt x="66" y="37"/>
                    </a:cubicBezTo>
                    <a:cubicBezTo>
                      <a:pt x="56" y="45"/>
                      <a:pt x="46" y="54"/>
                      <a:pt x="38" y="64"/>
                    </a:cubicBezTo>
                    <a:cubicBezTo>
                      <a:pt x="35" y="68"/>
                      <a:pt x="35" y="74"/>
                      <a:pt x="39" y="77"/>
                    </a:cubicBezTo>
                    <a:cubicBezTo>
                      <a:pt x="51" y="88"/>
                      <a:pt x="55" y="106"/>
                      <a:pt x="49" y="120"/>
                    </a:cubicBezTo>
                    <a:cubicBezTo>
                      <a:pt x="43" y="134"/>
                      <a:pt x="28" y="144"/>
                      <a:pt x="11" y="144"/>
                    </a:cubicBezTo>
                    <a:cubicBezTo>
                      <a:pt x="6" y="143"/>
                      <a:pt x="2" y="147"/>
                      <a:pt x="1" y="152"/>
                    </a:cubicBezTo>
                    <a:cubicBezTo>
                      <a:pt x="0" y="165"/>
                      <a:pt x="0" y="178"/>
                      <a:pt x="1" y="191"/>
                    </a:cubicBezTo>
                    <a:cubicBezTo>
                      <a:pt x="2" y="196"/>
                      <a:pt x="8" y="200"/>
                      <a:pt x="13" y="200"/>
                    </a:cubicBezTo>
                    <a:cubicBezTo>
                      <a:pt x="27" y="199"/>
                      <a:pt x="42" y="208"/>
                      <a:pt x="48" y="223"/>
                    </a:cubicBezTo>
                    <a:cubicBezTo>
                      <a:pt x="54" y="238"/>
                      <a:pt x="50" y="255"/>
                      <a:pt x="38" y="266"/>
                    </a:cubicBezTo>
                    <a:cubicBezTo>
                      <a:pt x="35" y="269"/>
                      <a:pt x="34" y="275"/>
                      <a:pt x="37" y="279"/>
                    </a:cubicBezTo>
                    <a:cubicBezTo>
                      <a:pt x="45" y="289"/>
                      <a:pt x="54" y="298"/>
                      <a:pt x="64" y="306"/>
                    </a:cubicBezTo>
                    <a:cubicBezTo>
                      <a:pt x="68" y="309"/>
                      <a:pt x="74" y="309"/>
                      <a:pt x="77" y="305"/>
                    </a:cubicBezTo>
                    <a:cubicBezTo>
                      <a:pt x="88" y="294"/>
                      <a:pt x="106" y="289"/>
                      <a:pt x="120" y="295"/>
                    </a:cubicBezTo>
                    <a:cubicBezTo>
                      <a:pt x="135" y="302"/>
                      <a:pt x="144" y="317"/>
                      <a:pt x="144" y="333"/>
                    </a:cubicBezTo>
                    <a:cubicBezTo>
                      <a:pt x="143" y="338"/>
                      <a:pt x="147" y="342"/>
                      <a:pt x="152" y="343"/>
                    </a:cubicBezTo>
                    <a:cubicBezTo>
                      <a:pt x="159" y="343"/>
                      <a:pt x="165" y="344"/>
                      <a:pt x="172" y="344"/>
                    </a:cubicBezTo>
                    <a:cubicBezTo>
                      <a:pt x="178" y="344"/>
                      <a:pt x="184" y="344"/>
                      <a:pt x="191" y="343"/>
                    </a:cubicBezTo>
                    <a:cubicBezTo>
                      <a:pt x="196" y="342"/>
                      <a:pt x="199" y="338"/>
                      <a:pt x="199" y="333"/>
                    </a:cubicBezTo>
                    <a:cubicBezTo>
                      <a:pt x="199" y="317"/>
                      <a:pt x="208" y="302"/>
                      <a:pt x="223" y="296"/>
                    </a:cubicBezTo>
                    <a:cubicBezTo>
                      <a:pt x="237" y="291"/>
                      <a:pt x="255" y="295"/>
                      <a:pt x="265" y="306"/>
                    </a:cubicBezTo>
                    <a:cubicBezTo>
                      <a:pt x="269" y="310"/>
                      <a:pt x="274" y="310"/>
                      <a:pt x="278" y="307"/>
                    </a:cubicBezTo>
                    <a:cubicBezTo>
                      <a:pt x="289" y="299"/>
                      <a:pt x="298" y="290"/>
                      <a:pt x="306" y="280"/>
                    </a:cubicBezTo>
                    <a:cubicBezTo>
                      <a:pt x="309" y="276"/>
                      <a:pt x="309" y="270"/>
                      <a:pt x="305" y="267"/>
                    </a:cubicBezTo>
                    <a:cubicBezTo>
                      <a:pt x="293" y="256"/>
                      <a:pt x="289" y="238"/>
                      <a:pt x="295" y="224"/>
                    </a:cubicBezTo>
                    <a:cubicBezTo>
                      <a:pt x="301" y="210"/>
                      <a:pt x="315" y="200"/>
                      <a:pt x="331" y="200"/>
                    </a:cubicBezTo>
                    <a:cubicBezTo>
                      <a:pt x="333" y="200"/>
                      <a:pt x="333" y="200"/>
                      <a:pt x="333" y="200"/>
                    </a:cubicBezTo>
                    <a:cubicBezTo>
                      <a:pt x="338" y="201"/>
                      <a:pt x="342" y="197"/>
                      <a:pt x="343" y="192"/>
                    </a:cubicBezTo>
                    <a:cubicBezTo>
                      <a:pt x="344" y="179"/>
                      <a:pt x="344" y="166"/>
                      <a:pt x="343" y="153"/>
                    </a:cubicBezTo>
                    <a:close/>
                    <a:moveTo>
                      <a:pt x="172" y="230"/>
                    </a:moveTo>
                    <a:cubicBezTo>
                      <a:pt x="141" y="230"/>
                      <a:pt x="115" y="204"/>
                      <a:pt x="115" y="172"/>
                    </a:cubicBezTo>
                    <a:cubicBezTo>
                      <a:pt x="115" y="141"/>
                      <a:pt x="141" y="115"/>
                      <a:pt x="172" y="115"/>
                    </a:cubicBezTo>
                    <a:cubicBezTo>
                      <a:pt x="204" y="115"/>
                      <a:pt x="230" y="141"/>
                      <a:pt x="230" y="172"/>
                    </a:cubicBezTo>
                    <a:cubicBezTo>
                      <a:pt x="230" y="204"/>
                      <a:pt x="204" y="230"/>
                      <a:pt x="172" y="230"/>
                    </a:cubicBezTo>
                    <a:close/>
                    <a:moveTo>
                      <a:pt x="172" y="230"/>
                    </a:moveTo>
                    <a:cubicBezTo>
                      <a:pt x="172" y="230"/>
                      <a:pt x="172" y="230"/>
                      <a:pt x="172" y="230"/>
                    </a:cubicBezTo>
                  </a:path>
                </a:pathLst>
              </a:custGeom>
              <a:solidFill>
                <a:srgbClr val="019ADD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3" name="Freeform 11"/>
              <p:cNvSpPr>
                <a:spLocks noEditPoints="1"/>
              </p:cNvSpPr>
              <p:nvPr/>
            </p:nvSpPr>
            <p:spPr bwMode="auto">
              <a:xfrm>
                <a:off x="16678837" y="4747114"/>
                <a:ext cx="2160681" cy="2160681"/>
              </a:xfrm>
              <a:custGeom>
                <a:avLst/>
                <a:gdLst>
                  <a:gd name="T0" fmla="*/ 343 w 344"/>
                  <a:gd name="T1" fmla="*/ 153 h 344"/>
                  <a:gd name="T2" fmla="*/ 332 w 344"/>
                  <a:gd name="T3" fmla="*/ 144 h 344"/>
                  <a:gd name="T4" fmla="*/ 296 w 344"/>
                  <a:gd name="T5" fmla="*/ 121 h 344"/>
                  <a:gd name="T6" fmla="*/ 306 w 344"/>
                  <a:gd name="T7" fmla="*/ 78 h 344"/>
                  <a:gd name="T8" fmla="*/ 307 w 344"/>
                  <a:gd name="T9" fmla="*/ 65 h 344"/>
                  <a:gd name="T10" fmla="*/ 280 w 344"/>
                  <a:gd name="T11" fmla="*/ 38 h 344"/>
                  <a:gd name="T12" fmla="*/ 267 w 344"/>
                  <a:gd name="T13" fmla="*/ 39 h 344"/>
                  <a:gd name="T14" fmla="*/ 224 w 344"/>
                  <a:gd name="T15" fmla="*/ 49 h 344"/>
                  <a:gd name="T16" fmla="*/ 200 w 344"/>
                  <a:gd name="T17" fmla="*/ 11 h 344"/>
                  <a:gd name="T18" fmla="*/ 192 w 344"/>
                  <a:gd name="T19" fmla="*/ 1 h 344"/>
                  <a:gd name="T20" fmla="*/ 153 w 344"/>
                  <a:gd name="T21" fmla="*/ 1 h 344"/>
                  <a:gd name="T22" fmla="*/ 145 w 344"/>
                  <a:gd name="T23" fmla="*/ 11 h 344"/>
                  <a:gd name="T24" fmla="*/ 121 w 344"/>
                  <a:gd name="T25" fmla="*/ 48 h 344"/>
                  <a:gd name="T26" fmla="*/ 79 w 344"/>
                  <a:gd name="T27" fmla="*/ 38 h 344"/>
                  <a:gd name="T28" fmla="*/ 66 w 344"/>
                  <a:gd name="T29" fmla="*/ 37 h 344"/>
                  <a:gd name="T30" fmla="*/ 38 w 344"/>
                  <a:gd name="T31" fmla="*/ 64 h 344"/>
                  <a:gd name="T32" fmla="*/ 39 w 344"/>
                  <a:gd name="T33" fmla="*/ 77 h 344"/>
                  <a:gd name="T34" fmla="*/ 49 w 344"/>
                  <a:gd name="T35" fmla="*/ 120 h 344"/>
                  <a:gd name="T36" fmla="*/ 11 w 344"/>
                  <a:gd name="T37" fmla="*/ 144 h 344"/>
                  <a:gd name="T38" fmla="*/ 1 w 344"/>
                  <a:gd name="T39" fmla="*/ 152 h 344"/>
                  <a:gd name="T40" fmla="*/ 1 w 344"/>
                  <a:gd name="T41" fmla="*/ 191 h 344"/>
                  <a:gd name="T42" fmla="*/ 13 w 344"/>
                  <a:gd name="T43" fmla="*/ 200 h 344"/>
                  <a:gd name="T44" fmla="*/ 48 w 344"/>
                  <a:gd name="T45" fmla="*/ 223 h 344"/>
                  <a:gd name="T46" fmla="*/ 38 w 344"/>
                  <a:gd name="T47" fmla="*/ 266 h 344"/>
                  <a:gd name="T48" fmla="*/ 37 w 344"/>
                  <a:gd name="T49" fmla="*/ 279 h 344"/>
                  <a:gd name="T50" fmla="*/ 64 w 344"/>
                  <a:gd name="T51" fmla="*/ 306 h 344"/>
                  <a:gd name="T52" fmla="*/ 77 w 344"/>
                  <a:gd name="T53" fmla="*/ 305 h 344"/>
                  <a:gd name="T54" fmla="*/ 120 w 344"/>
                  <a:gd name="T55" fmla="*/ 295 h 344"/>
                  <a:gd name="T56" fmla="*/ 144 w 344"/>
                  <a:gd name="T57" fmla="*/ 333 h 344"/>
                  <a:gd name="T58" fmla="*/ 152 w 344"/>
                  <a:gd name="T59" fmla="*/ 343 h 344"/>
                  <a:gd name="T60" fmla="*/ 172 w 344"/>
                  <a:gd name="T61" fmla="*/ 344 h 344"/>
                  <a:gd name="T62" fmla="*/ 191 w 344"/>
                  <a:gd name="T63" fmla="*/ 343 h 344"/>
                  <a:gd name="T64" fmla="*/ 199 w 344"/>
                  <a:gd name="T65" fmla="*/ 333 h 344"/>
                  <a:gd name="T66" fmla="*/ 223 w 344"/>
                  <a:gd name="T67" fmla="*/ 296 h 344"/>
                  <a:gd name="T68" fmla="*/ 265 w 344"/>
                  <a:gd name="T69" fmla="*/ 306 h 344"/>
                  <a:gd name="T70" fmla="*/ 278 w 344"/>
                  <a:gd name="T71" fmla="*/ 307 h 344"/>
                  <a:gd name="T72" fmla="*/ 306 w 344"/>
                  <a:gd name="T73" fmla="*/ 280 h 344"/>
                  <a:gd name="T74" fmla="*/ 305 w 344"/>
                  <a:gd name="T75" fmla="*/ 267 h 344"/>
                  <a:gd name="T76" fmla="*/ 295 w 344"/>
                  <a:gd name="T77" fmla="*/ 224 h 344"/>
                  <a:gd name="T78" fmla="*/ 331 w 344"/>
                  <a:gd name="T79" fmla="*/ 200 h 344"/>
                  <a:gd name="T80" fmla="*/ 333 w 344"/>
                  <a:gd name="T81" fmla="*/ 200 h 344"/>
                  <a:gd name="T82" fmla="*/ 343 w 344"/>
                  <a:gd name="T83" fmla="*/ 192 h 344"/>
                  <a:gd name="T84" fmla="*/ 343 w 344"/>
                  <a:gd name="T85" fmla="*/ 153 h 344"/>
                  <a:gd name="T86" fmla="*/ 172 w 344"/>
                  <a:gd name="T87" fmla="*/ 230 h 344"/>
                  <a:gd name="T88" fmla="*/ 115 w 344"/>
                  <a:gd name="T89" fmla="*/ 172 h 344"/>
                  <a:gd name="T90" fmla="*/ 172 w 344"/>
                  <a:gd name="T91" fmla="*/ 115 h 344"/>
                  <a:gd name="T92" fmla="*/ 230 w 344"/>
                  <a:gd name="T93" fmla="*/ 172 h 344"/>
                  <a:gd name="T94" fmla="*/ 172 w 344"/>
                  <a:gd name="T95" fmla="*/ 230 h 344"/>
                  <a:gd name="T96" fmla="*/ 172 w 344"/>
                  <a:gd name="T97" fmla="*/ 230 h 344"/>
                  <a:gd name="T98" fmla="*/ 172 w 344"/>
                  <a:gd name="T99" fmla="*/ 23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44" h="344">
                    <a:moveTo>
                      <a:pt x="343" y="153"/>
                    </a:moveTo>
                    <a:cubicBezTo>
                      <a:pt x="342" y="148"/>
                      <a:pt x="337" y="144"/>
                      <a:pt x="332" y="144"/>
                    </a:cubicBezTo>
                    <a:cubicBezTo>
                      <a:pt x="316" y="144"/>
                      <a:pt x="302" y="135"/>
                      <a:pt x="296" y="121"/>
                    </a:cubicBezTo>
                    <a:cubicBezTo>
                      <a:pt x="290" y="106"/>
                      <a:pt x="294" y="89"/>
                      <a:pt x="306" y="78"/>
                    </a:cubicBezTo>
                    <a:cubicBezTo>
                      <a:pt x="309" y="75"/>
                      <a:pt x="310" y="69"/>
                      <a:pt x="307" y="65"/>
                    </a:cubicBezTo>
                    <a:cubicBezTo>
                      <a:pt x="299" y="55"/>
                      <a:pt x="290" y="46"/>
                      <a:pt x="280" y="38"/>
                    </a:cubicBezTo>
                    <a:cubicBezTo>
                      <a:pt x="276" y="35"/>
                      <a:pt x="270" y="35"/>
                      <a:pt x="267" y="39"/>
                    </a:cubicBezTo>
                    <a:cubicBezTo>
                      <a:pt x="256" y="50"/>
                      <a:pt x="238" y="55"/>
                      <a:pt x="224" y="49"/>
                    </a:cubicBezTo>
                    <a:cubicBezTo>
                      <a:pt x="209" y="42"/>
                      <a:pt x="200" y="27"/>
                      <a:pt x="200" y="11"/>
                    </a:cubicBezTo>
                    <a:cubicBezTo>
                      <a:pt x="201" y="6"/>
                      <a:pt x="197" y="2"/>
                      <a:pt x="192" y="1"/>
                    </a:cubicBezTo>
                    <a:cubicBezTo>
                      <a:pt x="179" y="0"/>
                      <a:pt x="166" y="0"/>
                      <a:pt x="153" y="1"/>
                    </a:cubicBezTo>
                    <a:cubicBezTo>
                      <a:pt x="148" y="2"/>
                      <a:pt x="145" y="6"/>
                      <a:pt x="145" y="11"/>
                    </a:cubicBezTo>
                    <a:cubicBezTo>
                      <a:pt x="145" y="27"/>
                      <a:pt x="136" y="42"/>
                      <a:pt x="121" y="48"/>
                    </a:cubicBezTo>
                    <a:cubicBezTo>
                      <a:pt x="107" y="53"/>
                      <a:pt x="89" y="49"/>
                      <a:pt x="79" y="38"/>
                    </a:cubicBezTo>
                    <a:cubicBezTo>
                      <a:pt x="75" y="34"/>
                      <a:pt x="70" y="34"/>
                      <a:pt x="66" y="37"/>
                    </a:cubicBezTo>
                    <a:cubicBezTo>
                      <a:pt x="56" y="45"/>
                      <a:pt x="46" y="54"/>
                      <a:pt x="38" y="64"/>
                    </a:cubicBezTo>
                    <a:cubicBezTo>
                      <a:pt x="35" y="68"/>
                      <a:pt x="35" y="74"/>
                      <a:pt x="39" y="77"/>
                    </a:cubicBezTo>
                    <a:cubicBezTo>
                      <a:pt x="51" y="88"/>
                      <a:pt x="55" y="106"/>
                      <a:pt x="49" y="120"/>
                    </a:cubicBezTo>
                    <a:cubicBezTo>
                      <a:pt x="43" y="134"/>
                      <a:pt x="28" y="144"/>
                      <a:pt x="11" y="144"/>
                    </a:cubicBezTo>
                    <a:cubicBezTo>
                      <a:pt x="6" y="143"/>
                      <a:pt x="2" y="147"/>
                      <a:pt x="1" y="152"/>
                    </a:cubicBezTo>
                    <a:cubicBezTo>
                      <a:pt x="0" y="165"/>
                      <a:pt x="0" y="178"/>
                      <a:pt x="1" y="191"/>
                    </a:cubicBezTo>
                    <a:cubicBezTo>
                      <a:pt x="2" y="196"/>
                      <a:pt x="8" y="200"/>
                      <a:pt x="13" y="200"/>
                    </a:cubicBezTo>
                    <a:cubicBezTo>
                      <a:pt x="27" y="199"/>
                      <a:pt x="42" y="208"/>
                      <a:pt x="48" y="223"/>
                    </a:cubicBezTo>
                    <a:cubicBezTo>
                      <a:pt x="54" y="238"/>
                      <a:pt x="50" y="255"/>
                      <a:pt x="38" y="266"/>
                    </a:cubicBezTo>
                    <a:cubicBezTo>
                      <a:pt x="35" y="269"/>
                      <a:pt x="34" y="275"/>
                      <a:pt x="37" y="279"/>
                    </a:cubicBezTo>
                    <a:cubicBezTo>
                      <a:pt x="45" y="289"/>
                      <a:pt x="54" y="298"/>
                      <a:pt x="64" y="306"/>
                    </a:cubicBezTo>
                    <a:cubicBezTo>
                      <a:pt x="68" y="309"/>
                      <a:pt x="74" y="309"/>
                      <a:pt x="77" y="305"/>
                    </a:cubicBezTo>
                    <a:cubicBezTo>
                      <a:pt x="88" y="294"/>
                      <a:pt x="106" y="289"/>
                      <a:pt x="120" y="295"/>
                    </a:cubicBezTo>
                    <a:cubicBezTo>
                      <a:pt x="135" y="302"/>
                      <a:pt x="144" y="317"/>
                      <a:pt x="144" y="333"/>
                    </a:cubicBezTo>
                    <a:cubicBezTo>
                      <a:pt x="143" y="338"/>
                      <a:pt x="147" y="342"/>
                      <a:pt x="152" y="343"/>
                    </a:cubicBezTo>
                    <a:cubicBezTo>
                      <a:pt x="159" y="343"/>
                      <a:pt x="165" y="344"/>
                      <a:pt x="172" y="344"/>
                    </a:cubicBezTo>
                    <a:cubicBezTo>
                      <a:pt x="178" y="344"/>
                      <a:pt x="184" y="344"/>
                      <a:pt x="191" y="343"/>
                    </a:cubicBezTo>
                    <a:cubicBezTo>
                      <a:pt x="196" y="342"/>
                      <a:pt x="199" y="338"/>
                      <a:pt x="199" y="333"/>
                    </a:cubicBezTo>
                    <a:cubicBezTo>
                      <a:pt x="199" y="317"/>
                      <a:pt x="208" y="302"/>
                      <a:pt x="223" y="296"/>
                    </a:cubicBezTo>
                    <a:cubicBezTo>
                      <a:pt x="237" y="291"/>
                      <a:pt x="255" y="295"/>
                      <a:pt x="265" y="306"/>
                    </a:cubicBezTo>
                    <a:cubicBezTo>
                      <a:pt x="269" y="310"/>
                      <a:pt x="274" y="310"/>
                      <a:pt x="278" y="307"/>
                    </a:cubicBezTo>
                    <a:cubicBezTo>
                      <a:pt x="289" y="299"/>
                      <a:pt x="298" y="290"/>
                      <a:pt x="306" y="280"/>
                    </a:cubicBezTo>
                    <a:cubicBezTo>
                      <a:pt x="309" y="276"/>
                      <a:pt x="309" y="270"/>
                      <a:pt x="305" y="267"/>
                    </a:cubicBezTo>
                    <a:cubicBezTo>
                      <a:pt x="293" y="256"/>
                      <a:pt x="289" y="238"/>
                      <a:pt x="295" y="224"/>
                    </a:cubicBezTo>
                    <a:cubicBezTo>
                      <a:pt x="301" y="210"/>
                      <a:pt x="315" y="200"/>
                      <a:pt x="331" y="200"/>
                    </a:cubicBezTo>
                    <a:cubicBezTo>
                      <a:pt x="333" y="200"/>
                      <a:pt x="333" y="200"/>
                      <a:pt x="333" y="200"/>
                    </a:cubicBezTo>
                    <a:cubicBezTo>
                      <a:pt x="338" y="201"/>
                      <a:pt x="342" y="197"/>
                      <a:pt x="343" y="192"/>
                    </a:cubicBezTo>
                    <a:cubicBezTo>
                      <a:pt x="344" y="179"/>
                      <a:pt x="344" y="166"/>
                      <a:pt x="343" y="153"/>
                    </a:cubicBezTo>
                    <a:close/>
                    <a:moveTo>
                      <a:pt x="172" y="230"/>
                    </a:moveTo>
                    <a:cubicBezTo>
                      <a:pt x="141" y="230"/>
                      <a:pt x="115" y="204"/>
                      <a:pt x="115" y="172"/>
                    </a:cubicBezTo>
                    <a:cubicBezTo>
                      <a:pt x="115" y="141"/>
                      <a:pt x="141" y="115"/>
                      <a:pt x="172" y="115"/>
                    </a:cubicBezTo>
                    <a:cubicBezTo>
                      <a:pt x="204" y="115"/>
                      <a:pt x="230" y="141"/>
                      <a:pt x="230" y="172"/>
                    </a:cubicBezTo>
                    <a:cubicBezTo>
                      <a:pt x="230" y="204"/>
                      <a:pt x="204" y="230"/>
                      <a:pt x="172" y="230"/>
                    </a:cubicBezTo>
                    <a:close/>
                    <a:moveTo>
                      <a:pt x="172" y="230"/>
                    </a:moveTo>
                    <a:cubicBezTo>
                      <a:pt x="172" y="230"/>
                      <a:pt x="172" y="230"/>
                      <a:pt x="172" y="230"/>
                    </a:cubicBezTo>
                  </a:path>
                </a:pathLst>
              </a:custGeom>
              <a:solidFill>
                <a:srgbClr val="019ADD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4" name="Freeform 12"/>
              <p:cNvSpPr>
                <a:spLocks noEditPoints="1"/>
              </p:cNvSpPr>
              <p:nvPr/>
            </p:nvSpPr>
            <p:spPr bwMode="auto">
              <a:xfrm>
                <a:off x="2984962" y="4619641"/>
                <a:ext cx="3113548" cy="3116734"/>
              </a:xfrm>
              <a:custGeom>
                <a:avLst/>
                <a:gdLst>
                  <a:gd name="T0" fmla="*/ 494 w 496"/>
                  <a:gd name="T1" fmla="*/ 221 h 496"/>
                  <a:gd name="T2" fmla="*/ 478 w 496"/>
                  <a:gd name="T3" fmla="*/ 208 h 496"/>
                  <a:gd name="T4" fmla="*/ 427 w 496"/>
                  <a:gd name="T5" fmla="*/ 174 h 496"/>
                  <a:gd name="T6" fmla="*/ 441 w 496"/>
                  <a:gd name="T7" fmla="*/ 113 h 496"/>
                  <a:gd name="T8" fmla="*/ 442 w 496"/>
                  <a:gd name="T9" fmla="*/ 94 h 496"/>
                  <a:gd name="T10" fmla="*/ 403 w 496"/>
                  <a:gd name="T11" fmla="*/ 55 h 496"/>
                  <a:gd name="T12" fmla="*/ 384 w 496"/>
                  <a:gd name="T13" fmla="*/ 56 h 496"/>
                  <a:gd name="T14" fmla="*/ 322 w 496"/>
                  <a:gd name="T15" fmla="*/ 70 h 496"/>
                  <a:gd name="T16" fmla="*/ 289 w 496"/>
                  <a:gd name="T17" fmla="*/ 16 h 496"/>
                  <a:gd name="T18" fmla="*/ 277 w 496"/>
                  <a:gd name="T19" fmla="*/ 2 h 496"/>
                  <a:gd name="T20" fmla="*/ 221 w 496"/>
                  <a:gd name="T21" fmla="*/ 2 h 496"/>
                  <a:gd name="T22" fmla="*/ 209 w 496"/>
                  <a:gd name="T23" fmla="*/ 16 h 496"/>
                  <a:gd name="T24" fmla="*/ 175 w 496"/>
                  <a:gd name="T25" fmla="*/ 69 h 496"/>
                  <a:gd name="T26" fmla="*/ 114 w 496"/>
                  <a:gd name="T27" fmla="*/ 55 h 496"/>
                  <a:gd name="T28" fmla="*/ 95 w 496"/>
                  <a:gd name="T29" fmla="*/ 53 h 496"/>
                  <a:gd name="T30" fmla="*/ 55 w 496"/>
                  <a:gd name="T31" fmla="*/ 93 h 496"/>
                  <a:gd name="T32" fmla="*/ 56 w 496"/>
                  <a:gd name="T33" fmla="*/ 112 h 496"/>
                  <a:gd name="T34" fmla="*/ 70 w 496"/>
                  <a:gd name="T35" fmla="*/ 174 h 496"/>
                  <a:gd name="T36" fmla="*/ 16 w 496"/>
                  <a:gd name="T37" fmla="*/ 207 h 496"/>
                  <a:gd name="T38" fmla="*/ 2 w 496"/>
                  <a:gd name="T39" fmla="*/ 219 h 496"/>
                  <a:gd name="T40" fmla="*/ 2 w 496"/>
                  <a:gd name="T41" fmla="*/ 276 h 496"/>
                  <a:gd name="T42" fmla="*/ 18 w 496"/>
                  <a:gd name="T43" fmla="*/ 288 h 496"/>
                  <a:gd name="T44" fmla="*/ 69 w 496"/>
                  <a:gd name="T45" fmla="*/ 322 h 496"/>
                  <a:gd name="T46" fmla="*/ 55 w 496"/>
                  <a:gd name="T47" fmla="*/ 383 h 496"/>
                  <a:gd name="T48" fmla="*/ 54 w 496"/>
                  <a:gd name="T49" fmla="*/ 402 h 496"/>
                  <a:gd name="T50" fmla="*/ 93 w 496"/>
                  <a:gd name="T51" fmla="*/ 441 h 496"/>
                  <a:gd name="T52" fmla="*/ 112 w 496"/>
                  <a:gd name="T53" fmla="*/ 440 h 496"/>
                  <a:gd name="T54" fmla="*/ 173 w 496"/>
                  <a:gd name="T55" fmla="*/ 426 h 496"/>
                  <a:gd name="T56" fmla="*/ 207 w 496"/>
                  <a:gd name="T57" fmla="*/ 480 h 496"/>
                  <a:gd name="T58" fmla="*/ 219 w 496"/>
                  <a:gd name="T59" fmla="*/ 494 h 496"/>
                  <a:gd name="T60" fmla="*/ 248 w 496"/>
                  <a:gd name="T61" fmla="*/ 496 h 496"/>
                  <a:gd name="T62" fmla="*/ 275 w 496"/>
                  <a:gd name="T63" fmla="*/ 494 h 496"/>
                  <a:gd name="T64" fmla="*/ 287 w 496"/>
                  <a:gd name="T65" fmla="*/ 480 h 496"/>
                  <a:gd name="T66" fmla="*/ 321 w 496"/>
                  <a:gd name="T67" fmla="*/ 427 h 496"/>
                  <a:gd name="T68" fmla="*/ 382 w 496"/>
                  <a:gd name="T69" fmla="*/ 441 h 496"/>
                  <a:gd name="T70" fmla="*/ 401 w 496"/>
                  <a:gd name="T71" fmla="*/ 443 h 496"/>
                  <a:gd name="T72" fmla="*/ 441 w 496"/>
                  <a:gd name="T73" fmla="*/ 403 h 496"/>
                  <a:gd name="T74" fmla="*/ 440 w 496"/>
                  <a:gd name="T75" fmla="*/ 384 h 496"/>
                  <a:gd name="T76" fmla="*/ 426 w 496"/>
                  <a:gd name="T77" fmla="*/ 323 h 496"/>
                  <a:gd name="T78" fmla="*/ 477 w 496"/>
                  <a:gd name="T79" fmla="*/ 289 h 496"/>
                  <a:gd name="T80" fmla="*/ 480 w 496"/>
                  <a:gd name="T81" fmla="*/ 289 h 496"/>
                  <a:gd name="T82" fmla="*/ 494 w 496"/>
                  <a:gd name="T83" fmla="*/ 277 h 496"/>
                  <a:gd name="T84" fmla="*/ 494 w 496"/>
                  <a:gd name="T85" fmla="*/ 221 h 496"/>
                  <a:gd name="T86" fmla="*/ 248 w 496"/>
                  <a:gd name="T87" fmla="*/ 331 h 496"/>
                  <a:gd name="T88" fmla="*/ 166 w 496"/>
                  <a:gd name="T89" fmla="*/ 249 h 496"/>
                  <a:gd name="T90" fmla="*/ 248 w 496"/>
                  <a:gd name="T91" fmla="*/ 166 h 496"/>
                  <a:gd name="T92" fmla="*/ 331 w 496"/>
                  <a:gd name="T93" fmla="*/ 249 h 496"/>
                  <a:gd name="T94" fmla="*/ 248 w 496"/>
                  <a:gd name="T95" fmla="*/ 331 h 496"/>
                  <a:gd name="T96" fmla="*/ 248 w 496"/>
                  <a:gd name="T97" fmla="*/ 331 h 496"/>
                  <a:gd name="T98" fmla="*/ 248 w 496"/>
                  <a:gd name="T99" fmla="*/ 331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96" h="496">
                    <a:moveTo>
                      <a:pt x="494" y="221"/>
                    </a:moveTo>
                    <a:cubicBezTo>
                      <a:pt x="493" y="214"/>
                      <a:pt x="485" y="208"/>
                      <a:pt x="478" y="208"/>
                    </a:cubicBezTo>
                    <a:cubicBezTo>
                      <a:pt x="456" y="208"/>
                      <a:pt x="435" y="195"/>
                      <a:pt x="427" y="174"/>
                    </a:cubicBezTo>
                    <a:cubicBezTo>
                      <a:pt x="418" y="153"/>
                      <a:pt x="424" y="129"/>
                      <a:pt x="441" y="113"/>
                    </a:cubicBezTo>
                    <a:cubicBezTo>
                      <a:pt x="446" y="108"/>
                      <a:pt x="447" y="100"/>
                      <a:pt x="442" y="94"/>
                    </a:cubicBezTo>
                    <a:cubicBezTo>
                      <a:pt x="431" y="80"/>
                      <a:pt x="418" y="66"/>
                      <a:pt x="403" y="55"/>
                    </a:cubicBezTo>
                    <a:cubicBezTo>
                      <a:pt x="397" y="50"/>
                      <a:pt x="389" y="51"/>
                      <a:pt x="384" y="56"/>
                    </a:cubicBezTo>
                    <a:cubicBezTo>
                      <a:pt x="369" y="73"/>
                      <a:pt x="343" y="79"/>
                      <a:pt x="322" y="70"/>
                    </a:cubicBezTo>
                    <a:cubicBezTo>
                      <a:pt x="301" y="61"/>
                      <a:pt x="288" y="40"/>
                      <a:pt x="289" y="16"/>
                    </a:cubicBezTo>
                    <a:cubicBezTo>
                      <a:pt x="289" y="9"/>
                      <a:pt x="284" y="3"/>
                      <a:pt x="277" y="2"/>
                    </a:cubicBezTo>
                    <a:cubicBezTo>
                      <a:pt x="258" y="0"/>
                      <a:pt x="240" y="0"/>
                      <a:pt x="221" y="2"/>
                    </a:cubicBezTo>
                    <a:cubicBezTo>
                      <a:pt x="214" y="3"/>
                      <a:pt x="209" y="9"/>
                      <a:pt x="209" y="16"/>
                    </a:cubicBezTo>
                    <a:cubicBezTo>
                      <a:pt x="210" y="39"/>
                      <a:pt x="196" y="60"/>
                      <a:pt x="175" y="69"/>
                    </a:cubicBezTo>
                    <a:cubicBezTo>
                      <a:pt x="155" y="77"/>
                      <a:pt x="128" y="71"/>
                      <a:pt x="114" y="55"/>
                    </a:cubicBezTo>
                    <a:cubicBezTo>
                      <a:pt x="109" y="50"/>
                      <a:pt x="101" y="49"/>
                      <a:pt x="95" y="53"/>
                    </a:cubicBezTo>
                    <a:cubicBezTo>
                      <a:pt x="80" y="65"/>
                      <a:pt x="67" y="78"/>
                      <a:pt x="55" y="93"/>
                    </a:cubicBezTo>
                    <a:cubicBezTo>
                      <a:pt x="50" y="99"/>
                      <a:pt x="51" y="107"/>
                      <a:pt x="56" y="112"/>
                    </a:cubicBezTo>
                    <a:cubicBezTo>
                      <a:pt x="74" y="127"/>
                      <a:pt x="79" y="152"/>
                      <a:pt x="70" y="174"/>
                    </a:cubicBezTo>
                    <a:cubicBezTo>
                      <a:pt x="62" y="194"/>
                      <a:pt x="40" y="207"/>
                      <a:pt x="16" y="207"/>
                    </a:cubicBezTo>
                    <a:cubicBezTo>
                      <a:pt x="8" y="207"/>
                      <a:pt x="3" y="212"/>
                      <a:pt x="2" y="219"/>
                    </a:cubicBezTo>
                    <a:cubicBezTo>
                      <a:pt x="0" y="238"/>
                      <a:pt x="0" y="257"/>
                      <a:pt x="2" y="276"/>
                    </a:cubicBezTo>
                    <a:cubicBezTo>
                      <a:pt x="3" y="283"/>
                      <a:pt x="11" y="288"/>
                      <a:pt x="18" y="288"/>
                    </a:cubicBezTo>
                    <a:cubicBezTo>
                      <a:pt x="40" y="287"/>
                      <a:pt x="60" y="301"/>
                      <a:pt x="69" y="322"/>
                    </a:cubicBezTo>
                    <a:cubicBezTo>
                      <a:pt x="78" y="343"/>
                      <a:pt x="72" y="367"/>
                      <a:pt x="55" y="383"/>
                    </a:cubicBezTo>
                    <a:cubicBezTo>
                      <a:pt x="50" y="388"/>
                      <a:pt x="49" y="396"/>
                      <a:pt x="54" y="402"/>
                    </a:cubicBezTo>
                    <a:cubicBezTo>
                      <a:pt x="65" y="416"/>
                      <a:pt x="78" y="430"/>
                      <a:pt x="93" y="441"/>
                    </a:cubicBezTo>
                    <a:cubicBezTo>
                      <a:pt x="99" y="446"/>
                      <a:pt x="107" y="445"/>
                      <a:pt x="112" y="440"/>
                    </a:cubicBezTo>
                    <a:cubicBezTo>
                      <a:pt x="127" y="423"/>
                      <a:pt x="153" y="417"/>
                      <a:pt x="173" y="426"/>
                    </a:cubicBezTo>
                    <a:cubicBezTo>
                      <a:pt x="195" y="435"/>
                      <a:pt x="208" y="456"/>
                      <a:pt x="207" y="480"/>
                    </a:cubicBezTo>
                    <a:cubicBezTo>
                      <a:pt x="207" y="487"/>
                      <a:pt x="212" y="493"/>
                      <a:pt x="219" y="494"/>
                    </a:cubicBezTo>
                    <a:cubicBezTo>
                      <a:pt x="229" y="495"/>
                      <a:pt x="238" y="496"/>
                      <a:pt x="248" y="496"/>
                    </a:cubicBezTo>
                    <a:cubicBezTo>
                      <a:pt x="257" y="496"/>
                      <a:pt x="266" y="495"/>
                      <a:pt x="275" y="494"/>
                    </a:cubicBezTo>
                    <a:cubicBezTo>
                      <a:pt x="282" y="493"/>
                      <a:pt x="287" y="487"/>
                      <a:pt x="287" y="480"/>
                    </a:cubicBezTo>
                    <a:cubicBezTo>
                      <a:pt x="286" y="457"/>
                      <a:pt x="300" y="436"/>
                      <a:pt x="321" y="427"/>
                    </a:cubicBezTo>
                    <a:cubicBezTo>
                      <a:pt x="341" y="419"/>
                      <a:pt x="368" y="425"/>
                      <a:pt x="382" y="441"/>
                    </a:cubicBezTo>
                    <a:cubicBezTo>
                      <a:pt x="387" y="447"/>
                      <a:pt x="395" y="447"/>
                      <a:pt x="401" y="443"/>
                    </a:cubicBezTo>
                    <a:cubicBezTo>
                      <a:pt x="416" y="431"/>
                      <a:pt x="429" y="418"/>
                      <a:pt x="441" y="403"/>
                    </a:cubicBezTo>
                    <a:cubicBezTo>
                      <a:pt x="446" y="397"/>
                      <a:pt x="445" y="389"/>
                      <a:pt x="440" y="384"/>
                    </a:cubicBezTo>
                    <a:cubicBezTo>
                      <a:pt x="422" y="369"/>
                      <a:pt x="417" y="344"/>
                      <a:pt x="426" y="323"/>
                    </a:cubicBezTo>
                    <a:cubicBezTo>
                      <a:pt x="434" y="302"/>
                      <a:pt x="455" y="289"/>
                      <a:pt x="477" y="289"/>
                    </a:cubicBezTo>
                    <a:cubicBezTo>
                      <a:pt x="480" y="289"/>
                      <a:pt x="480" y="289"/>
                      <a:pt x="480" y="289"/>
                    </a:cubicBezTo>
                    <a:cubicBezTo>
                      <a:pt x="487" y="290"/>
                      <a:pt x="493" y="284"/>
                      <a:pt x="494" y="277"/>
                    </a:cubicBezTo>
                    <a:cubicBezTo>
                      <a:pt x="496" y="258"/>
                      <a:pt x="496" y="239"/>
                      <a:pt x="494" y="221"/>
                    </a:cubicBezTo>
                    <a:close/>
                    <a:moveTo>
                      <a:pt x="248" y="331"/>
                    </a:moveTo>
                    <a:cubicBezTo>
                      <a:pt x="203" y="331"/>
                      <a:pt x="166" y="294"/>
                      <a:pt x="166" y="249"/>
                    </a:cubicBezTo>
                    <a:cubicBezTo>
                      <a:pt x="166" y="203"/>
                      <a:pt x="203" y="166"/>
                      <a:pt x="248" y="166"/>
                    </a:cubicBezTo>
                    <a:cubicBezTo>
                      <a:pt x="294" y="166"/>
                      <a:pt x="331" y="203"/>
                      <a:pt x="331" y="249"/>
                    </a:cubicBezTo>
                    <a:cubicBezTo>
                      <a:pt x="331" y="294"/>
                      <a:pt x="294" y="331"/>
                      <a:pt x="248" y="331"/>
                    </a:cubicBezTo>
                    <a:close/>
                    <a:moveTo>
                      <a:pt x="248" y="331"/>
                    </a:moveTo>
                    <a:cubicBezTo>
                      <a:pt x="248" y="331"/>
                      <a:pt x="248" y="331"/>
                      <a:pt x="248" y="331"/>
                    </a:cubicBezTo>
                  </a:path>
                </a:pathLst>
              </a:custGeom>
              <a:solidFill>
                <a:srgbClr val="019ADD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5" name="Freeform 13"/>
              <p:cNvSpPr>
                <a:spLocks noEditPoints="1"/>
              </p:cNvSpPr>
              <p:nvPr/>
            </p:nvSpPr>
            <p:spPr bwMode="auto">
              <a:xfrm>
                <a:off x="7178850" y="1773789"/>
                <a:ext cx="3110360" cy="3116734"/>
              </a:xfrm>
              <a:custGeom>
                <a:avLst/>
                <a:gdLst>
                  <a:gd name="T0" fmla="*/ 494 w 496"/>
                  <a:gd name="T1" fmla="*/ 221 h 496"/>
                  <a:gd name="T2" fmla="*/ 478 w 496"/>
                  <a:gd name="T3" fmla="*/ 209 h 496"/>
                  <a:gd name="T4" fmla="*/ 427 w 496"/>
                  <a:gd name="T5" fmla="*/ 175 h 496"/>
                  <a:gd name="T6" fmla="*/ 441 w 496"/>
                  <a:gd name="T7" fmla="*/ 113 h 496"/>
                  <a:gd name="T8" fmla="*/ 442 w 496"/>
                  <a:gd name="T9" fmla="*/ 95 h 496"/>
                  <a:gd name="T10" fmla="*/ 403 w 496"/>
                  <a:gd name="T11" fmla="*/ 55 h 496"/>
                  <a:gd name="T12" fmla="*/ 384 w 496"/>
                  <a:gd name="T13" fmla="*/ 57 h 496"/>
                  <a:gd name="T14" fmla="*/ 322 w 496"/>
                  <a:gd name="T15" fmla="*/ 71 h 496"/>
                  <a:gd name="T16" fmla="*/ 289 w 496"/>
                  <a:gd name="T17" fmla="*/ 17 h 496"/>
                  <a:gd name="T18" fmla="*/ 277 w 496"/>
                  <a:gd name="T19" fmla="*/ 2 h 496"/>
                  <a:gd name="T20" fmla="*/ 221 w 496"/>
                  <a:gd name="T21" fmla="*/ 2 h 496"/>
                  <a:gd name="T22" fmla="*/ 209 w 496"/>
                  <a:gd name="T23" fmla="*/ 16 h 496"/>
                  <a:gd name="T24" fmla="*/ 175 w 496"/>
                  <a:gd name="T25" fmla="*/ 69 h 496"/>
                  <a:gd name="T26" fmla="*/ 113 w 496"/>
                  <a:gd name="T27" fmla="*/ 55 h 496"/>
                  <a:gd name="T28" fmla="*/ 95 w 496"/>
                  <a:gd name="T29" fmla="*/ 54 h 496"/>
                  <a:gd name="T30" fmla="*/ 55 w 496"/>
                  <a:gd name="T31" fmla="*/ 93 h 496"/>
                  <a:gd name="T32" fmla="*/ 56 w 496"/>
                  <a:gd name="T33" fmla="*/ 112 h 496"/>
                  <a:gd name="T34" fmla="*/ 70 w 496"/>
                  <a:gd name="T35" fmla="*/ 174 h 496"/>
                  <a:gd name="T36" fmla="*/ 16 w 496"/>
                  <a:gd name="T37" fmla="*/ 207 h 496"/>
                  <a:gd name="T38" fmla="*/ 2 w 496"/>
                  <a:gd name="T39" fmla="*/ 220 h 496"/>
                  <a:gd name="T40" fmla="*/ 2 w 496"/>
                  <a:gd name="T41" fmla="*/ 276 h 496"/>
                  <a:gd name="T42" fmla="*/ 18 w 496"/>
                  <a:gd name="T43" fmla="*/ 288 h 496"/>
                  <a:gd name="T44" fmla="*/ 69 w 496"/>
                  <a:gd name="T45" fmla="*/ 322 h 496"/>
                  <a:gd name="T46" fmla="*/ 55 w 496"/>
                  <a:gd name="T47" fmla="*/ 383 h 496"/>
                  <a:gd name="T48" fmla="*/ 54 w 496"/>
                  <a:gd name="T49" fmla="*/ 402 h 496"/>
                  <a:gd name="T50" fmla="*/ 93 w 496"/>
                  <a:gd name="T51" fmla="*/ 442 h 496"/>
                  <a:gd name="T52" fmla="*/ 112 w 496"/>
                  <a:gd name="T53" fmla="*/ 440 h 496"/>
                  <a:gd name="T54" fmla="*/ 173 w 496"/>
                  <a:gd name="T55" fmla="*/ 426 h 496"/>
                  <a:gd name="T56" fmla="*/ 207 w 496"/>
                  <a:gd name="T57" fmla="*/ 480 h 496"/>
                  <a:gd name="T58" fmla="*/ 219 w 496"/>
                  <a:gd name="T59" fmla="*/ 494 h 496"/>
                  <a:gd name="T60" fmla="*/ 248 w 496"/>
                  <a:gd name="T61" fmla="*/ 496 h 496"/>
                  <a:gd name="T62" fmla="*/ 275 w 496"/>
                  <a:gd name="T63" fmla="*/ 495 h 496"/>
                  <a:gd name="T64" fmla="*/ 287 w 496"/>
                  <a:gd name="T65" fmla="*/ 480 h 496"/>
                  <a:gd name="T66" fmla="*/ 321 w 496"/>
                  <a:gd name="T67" fmla="*/ 428 h 496"/>
                  <a:gd name="T68" fmla="*/ 382 w 496"/>
                  <a:gd name="T69" fmla="*/ 442 h 496"/>
                  <a:gd name="T70" fmla="*/ 401 w 496"/>
                  <a:gd name="T71" fmla="*/ 443 h 496"/>
                  <a:gd name="T72" fmla="*/ 441 w 496"/>
                  <a:gd name="T73" fmla="*/ 403 h 496"/>
                  <a:gd name="T74" fmla="*/ 440 w 496"/>
                  <a:gd name="T75" fmla="*/ 385 h 496"/>
                  <a:gd name="T76" fmla="*/ 426 w 496"/>
                  <a:gd name="T77" fmla="*/ 323 h 496"/>
                  <a:gd name="T78" fmla="*/ 476 w 496"/>
                  <a:gd name="T79" fmla="*/ 289 h 496"/>
                  <a:gd name="T80" fmla="*/ 479 w 496"/>
                  <a:gd name="T81" fmla="*/ 289 h 496"/>
                  <a:gd name="T82" fmla="*/ 494 w 496"/>
                  <a:gd name="T83" fmla="*/ 277 h 496"/>
                  <a:gd name="T84" fmla="*/ 494 w 496"/>
                  <a:gd name="T85" fmla="*/ 221 h 496"/>
                  <a:gd name="T86" fmla="*/ 248 w 496"/>
                  <a:gd name="T87" fmla="*/ 308 h 496"/>
                  <a:gd name="T88" fmla="*/ 189 w 496"/>
                  <a:gd name="T89" fmla="*/ 249 h 496"/>
                  <a:gd name="T90" fmla="*/ 248 w 496"/>
                  <a:gd name="T91" fmla="*/ 190 h 496"/>
                  <a:gd name="T92" fmla="*/ 307 w 496"/>
                  <a:gd name="T93" fmla="*/ 249 h 496"/>
                  <a:gd name="T94" fmla="*/ 248 w 496"/>
                  <a:gd name="T95" fmla="*/ 308 h 496"/>
                  <a:gd name="T96" fmla="*/ 248 w 496"/>
                  <a:gd name="T97" fmla="*/ 332 h 496"/>
                  <a:gd name="T98" fmla="*/ 248 w 496"/>
                  <a:gd name="T99" fmla="*/ 332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96" h="496">
                    <a:moveTo>
                      <a:pt x="494" y="221"/>
                    </a:moveTo>
                    <a:cubicBezTo>
                      <a:pt x="493" y="214"/>
                      <a:pt x="485" y="209"/>
                      <a:pt x="478" y="209"/>
                    </a:cubicBezTo>
                    <a:cubicBezTo>
                      <a:pt x="455" y="209"/>
                      <a:pt x="435" y="195"/>
                      <a:pt x="427" y="175"/>
                    </a:cubicBezTo>
                    <a:cubicBezTo>
                      <a:pt x="418" y="154"/>
                      <a:pt x="424" y="129"/>
                      <a:pt x="441" y="113"/>
                    </a:cubicBezTo>
                    <a:cubicBezTo>
                      <a:pt x="446" y="109"/>
                      <a:pt x="447" y="100"/>
                      <a:pt x="442" y="95"/>
                    </a:cubicBezTo>
                    <a:cubicBezTo>
                      <a:pt x="431" y="80"/>
                      <a:pt x="417" y="67"/>
                      <a:pt x="403" y="55"/>
                    </a:cubicBezTo>
                    <a:cubicBezTo>
                      <a:pt x="397" y="51"/>
                      <a:pt x="389" y="51"/>
                      <a:pt x="384" y="57"/>
                    </a:cubicBezTo>
                    <a:cubicBezTo>
                      <a:pt x="369" y="73"/>
                      <a:pt x="343" y="79"/>
                      <a:pt x="322" y="71"/>
                    </a:cubicBezTo>
                    <a:cubicBezTo>
                      <a:pt x="301" y="62"/>
                      <a:pt x="288" y="40"/>
                      <a:pt x="289" y="17"/>
                    </a:cubicBezTo>
                    <a:cubicBezTo>
                      <a:pt x="289" y="9"/>
                      <a:pt x="284" y="3"/>
                      <a:pt x="277" y="2"/>
                    </a:cubicBezTo>
                    <a:cubicBezTo>
                      <a:pt x="258" y="0"/>
                      <a:pt x="240" y="0"/>
                      <a:pt x="221" y="2"/>
                    </a:cubicBezTo>
                    <a:cubicBezTo>
                      <a:pt x="214" y="3"/>
                      <a:pt x="208" y="9"/>
                      <a:pt x="209" y="16"/>
                    </a:cubicBezTo>
                    <a:cubicBezTo>
                      <a:pt x="210" y="39"/>
                      <a:pt x="196" y="60"/>
                      <a:pt x="175" y="69"/>
                    </a:cubicBezTo>
                    <a:cubicBezTo>
                      <a:pt x="155" y="77"/>
                      <a:pt x="128" y="71"/>
                      <a:pt x="113" y="55"/>
                    </a:cubicBezTo>
                    <a:cubicBezTo>
                      <a:pt x="109" y="50"/>
                      <a:pt x="100" y="49"/>
                      <a:pt x="95" y="54"/>
                    </a:cubicBezTo>
                    <a:cubicBezTo>
                      <a:pt x="80" y="65"/>
                      <a:pt x="66" y="79"/>
                      <a:pt x="55" y="93"/>
                    </a:cubicBezTo>
                    <a:cubicBezTo>
                      <a:pt x="50" y="99"/>
                      <a:pt x="51" y="107"/>
                      <a:pt x="56" y="112"/>
                    </a:cubicBezTo>
                    <a:cubicBezTo>
                      <a:pt x="73" y="128"/>
                      <a:pt x="79" y="153"/>
                      <a:pt x="70" y="174"/>
                    </a:cubicBezTo>
                    <a:cubicBezTo>
                      <a:pt x="61" y="194"/>
                      <a:pt x="40" y="207"/>
                      <a:pt x="16" y="207"/>
                    </a:cubicBezTo>
                    <a:cubicBezTo>
                      <a:pt x="8" y="207"/>
                      <a:pt x="3" y="212"/>
                      <a:pt x="2" y="220"/>
                    </a:cubicBezTo>
                    <a:cubicBezTo>
                      <a:pt x="0" y="238"/>
                      <a:pt x="0" y="257"/>
                      <a:pt x="2" y="276"/>
                    </a:cubicBezTo>
                    <a:cubicBezTo>
                      <a:pt x="2" y="283"/>
                      <a:pt x="11" y="288"/>
                      <a:pt x="18" y="288"/>
                    </a:cubicBezTo>
                    <a:cubicBezTo>
                      <a:pt x="40" y="288"/>
                      <a:pt x="60" y="301"/>
                      <a:pt x="69" y="322"/>
                    </a:cubicBezTo>
                    <a:cubicBezTo>
                      <a:pt x="78" y="343"/>
                      <a:pt x="72" y="368"/>
                      <a:pt x="55" y="383"/>
                    </a:cubicBezTo>
                    <a:cubicBezTo>
                      <a:pt x="50" y="388"/>
                      <a:pt x="49" y="396"/>
                      <a:pt x="54" y="402"/>
                    </a:cubicBezTo>
                    <a:cubicBezTo>
                      <a:pt x="65" y="417"/>
                      <a:pt x="78" y="430"/>
                      <a:pt x="93" y="442"/>
                    </a:cubicBezTo>
                    <a:cubicBezTo>
                      <a:pt x="98" y="446"/>
                      <a:pt x="107" y="446"/>
                      <a:pt x="112" y="440"/>
                    </a:cubicBezTo>
                    <a:cubicBezTo>
                      <a:pt x="126" y="424"/>
                      <a:pt x="153" y="418"/>
                      <a:pt x="173" y="426"/>
                    </a:cubicBezTo>
                    <a:cubicBezTo>
                      <a:pt x="195" y="435"/>
                      <a:pt x="208" y="457"/>
                      <a:pt x="207" y="480"/>
                    </a:cubicBezTo>
                    <a:cubicBezTo>
                      <a:pt x="206" y="487"/>
                      <a:pt x="212" y="494"/>
                      <a:pt x="219" y="494"/>
                    </a:cubicBezTo>
                    <a:cubicBezTo>
                      <a:pt x="229" y="496"/>
                      <a:pt x="238" y="496"/>
                      <a:pt x="248" y="496"/>
                    </a:cubicBezTo>
                    <a:cubicBezTo>
                      <a:pt x="257" y="496"/>
                      <a:pt x="266" y="496"/>
                      <a:pt x="275" y="495"/>
                    </a:cubicBezTo>
                    <a:cubicBezTo>
                      <a:pt x="282" y="494"/>
                      <a:pt x="287" y="488"/>
                      <a:pt x="287" y="480"/>
                    </a:cubicBezTo>
                    <a:cubicBezTo>
                      <a:pt x="286" y="457"/>
                      <a:pt x="300" y="436"/>
                      <a:pt x="321" y="428"/>
                    </a:cubicBezTo>
                    <a:cubicBezTo>
                      <a:pt x="341" y="419"/>
                      <a:pt x="368" y="425"/>
                      <a:pt x="382" y="442"/>
                    </a:cubicBezTo>
                    <a:cubicBezTo>
                      <a:pt x="387" y="447"/>
                      <a:pt x="395" y="448"/>
                      <a:pt x="401" y="443"/>
                    </a:cubicBezTo>
                    <a:cubicBezTo>
                      <a:pt x="416" y="431"/>
                      <a:pt x="429" y="418"/>
                      <a:pt x="441" y="403"/>
                    </a:cubicBezTo>
                    <a:cubicBezTo>
                      <a:pt x="446" y="398"/>
                      <a:pt x="445" y="390"/>
                      <a:pt x="440" y="385"/>
                    </a:cubicBezTo>
                    <a:cubicBezTo>
                      <a:pt x="422" y="369"/>
                      <a:pt x="417" y="344"/>
                      <a:pt x="426" y="323"/>
                    </a:cubicBezTo>
                    <a:cubicBezTo>
                      <a:pt x="434" y="303"/>
                      <a:pt x="455" y="289"/>
                      <a:pt x="476" y="289"/>
                    </a:cubicBezTo>
                    <a:cubicBezTo>
                      <a:pt x="479" y="289"/>
                      <a:pt x="479" y="289"/>
                      <a:pt x="479" y="289"/>
                    </a:cubicBezTo>
                    <a:cubicBezTo>
                      <a:pt x="487" y="290"/>
                      <a:pt x="493" y="284"/>
                      <a:pt x="494" y="277"/>
                    </a:cubicBezTo>
                    <a:cubicBezTo>
                      <a:pt x="496" y="259"/>
                      <a:pt x="496" y="240"/>
                      <a:pt x="494" y="221"/>
                    </a:cubicBezTo>
                    <a:close/>
                    <a:moveTo>
                      <a:pt x="248" y="308"/>
                    </a:moveTo>
                    <a:cubicBezTo>
                      <a:pt x="216" y="308"/>
                      <a:pt x="189" y="281"/>
                      <a:pt x="189" y="249"/>
                    </a:cubicBezTo>
                    <a:cubicBezTo>
                      <a:pt x="189" y="216"/>
                      <a:pt x="216" y="190"/>
                      <a:pt x="248" y="190"/>
                    </a:cubicBezTo>
                    <a:cubicBezTo>
                      <a:pt x="281" y="190"/>
                      <a:pt x="307" y="216"/>
                      <a:pt x="307" y="249"/>
                    </a:cubicBezTo>
                    <a:cubicBezTo>
                      <a:pt x="307" y="281"/>
                      <a:pt x="281" y="308"/>
                      <a:pt x="248" y="308"/>
                    </a:cubicBezTo>
                    <a:close/>
                    <a:moveTo>
                      <a:pt x="248" y="332"/>
                    </a:moveTo>
                    <a:cubicBezTo>
                      <a:pt x="248" y="332"/>
                      <a:pt x="248" y="332"/>
                      <a:pt x="248" y="332"/>
                    </a:cubicBezTo>
                  </a:path>
                </a:pathLst>
              </a:custGeom>
              <a:solidFill>
                <a:srgbClr val="019ADD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7" name="Freeform 15"/>
              <p:cNvSpPr>
                <a:spLocks noEditPoints="1"/>
              </p:cNvSpPr>
              <p:nvPr/>
            </p:nvSpPr>
            <p:spPr bwMode="auto">
              <a:xfrm>
                <a:off x="13609902" y="4696123"/>
                <a:ext cx="3113548" cy="3123108"/>
              </a:xfrm>
              <a:custGeom>
                <a:avLst/>
                <a:gdLst>
                  <a:gd name="T0" fmla="*/ 494 w 496"/>
                  <a:gd name="T1" fmla="*/ 221 h 497"/>
                  <a:gd name="T2" fmla="*/ 478 w 496"/>
                  <a:gd name="T3" fmla="*/ 209 h 497"/>
                  <a:gd name="T4" fmla="*/ 427 w 496"/>
                  <a:gd name="T5" fmla="*/ 175 h 497"/>
                  <a:gd name="T6" fmla="*/ 441 w 496"/>
                  <a:gd name="T7" fmla="*/ 114 h 497"/>
                  <a:gd name="T8" fmla="*/ 443 w 496"/>
                  <a:gd name="T9" fmla="*/ 95 h 497"/>
                  <a:gd name="T10" fmla="*/ 403 w 496"/>
                  <a:gd name="T11" fmla="*/ 56 h 497"/>
                  <a:gd name="T12" fmla="*/ 384 w 496"/>
                  <a:gd name="T13" fmla="*/ 57 h 497"/>
                  <a:gd name="T14" fmla="*/ 323 w 496"/>
                  <a:gd name="T15" fmla="*/ 71 h 497"/>
                  <a:gd name="T16" fmla="*/ 289 w 496"/>
                  <a:gd name="T17" fmla="*/ 17 h 497"/>
                  <a:gd name="T18" fmla="*/ 277 w 496"/>
                  <a:gd name="T19" fmla="*/ 3 h 497"/>
                  <a:gd name="T20" fmla="*/ 221 w 496"/>
                  <a:gd name="T21" fmla="*/ 3 h 497"/>
                  <a:gd name="T22" fmla="*/ 209 w 496"/>
                  <a:gd name="T23" fmla="*/ 17 h 497"/>
                  <a:gd name="T24" fmla="*/ 175 w 496"/>
                  <a:gd name="T25" fmla="*/ 70 h 497"/>
                  <a:gd name="T26" fmla="*/ 114 w 496"/>
                  <a:gd name="T27" fmla="*/ 56 h 497"/>
                  <a:gd name="T28" fmla="*/ 95 w 496"/>
                  <a:gd name="T29" fmla="*/ 54 h 497"/>
                  <a:gd name="T30" fmla="*/ 55 w 496"/>
                  <a:gd name="T31" fmla="*/ 94 h 497"/>
                  <a:gd name="T32" fmla="*/ 56 w 496"/>
                  <a:gd name="T33" fmla="*/ 113 h 497"/>
                  <a:gd name="T34" fmla="*/ 70 w 496"/>
                  <a:gd name="T35" fmla="*/ 174 h 497"/>
                  <a:gd name="T36" fmla="*/ 16 w 496"/>
                  <a:gd name="T37" fmla="*/ 208 h 497"/>
                  <a:gd name="T38" fmla="*/ 2 w 496"/>
                  <a:gd name="T39" fmla="*/ 220 h 497"/>
                  <a:gd name="T40" fmla="*/ 2 w 496"/>
                  <a:gd name="T41" fmla="*/ 276 h 497"/>
                  <a:gd name="T42" fmla="*/ 18 w 496"/>
                  <a:gd name="T43" fmla="*/ 289 h 497"/>
                  <a:gd name="T44" fmla="*/ 69 w 496"/>
                  <a:gd name="T45" fmla="*/ 322 h 497"/>
                  <a:gd name="T46" fmla="*/ 55 w 496"/>
                  <a:gd name="T47" fmla="*/ 384 h 497"/>
                  <a:gd name="T48" fmla="*/ 54 w 496"/>
                  <a:gd name="T49" fmla="*/ 402 h 497"/>
                  <a:gd name="T50" fmla="*/ 93 w 496"/>
                  <a:gd name="T51" fmla="*/ 442 h 497"/>
                  <a:gd name="T52" fmla="*/ 112 w 496"/>
                  <a:gd name="T53" fmla="*/ 441 h 497"/>
                  <a:gd name="T54" fmla="*/ 174 w 496"/>
                  <a:gd name="T55" fmla="*/ 427 h 497"/>
                  <a:gd name="T56" fmla="*/ 207 w 496"/>
                  <a:gd name="T57" fmla="*/ 480 h 497"/>
                  <a:gd name="T58" fmla="*/ 219 w 496"/>
                  <a:gd name="T59" fmla="*/ 495 h 497"/>
                  <a:gd name="T60" fmla="*/ 248 w 496"/>
                  <a:gd name="T61" fmla="*/ 497 h 497"/>
                  <a:gd name="T62" fmla="*/ 275 w 496"/>
                  <a:gd name="T63" fmla="*/ 495 h 497"/>
                  <a:gd name="T64" fmla="*/ 287 w 496"/>
                  <a:gd name="T65" fmla="*/ 481 h 497"/>
                  <a:gd name="T66" fmla="*/ 321 w 496"/>
                  <a:gd name="T67" fmla="*/ 428 h 497"/>
                  <a:gd name="T68" fmla="*/ 383 w 496"/>
                  <a:gd name="T69" fmla="*/ 442 h 497"/>
                  <a:gd name="T70" fmla="*/ 401 w 496"/>
                  <a:gd name="T71" fmla="*/ 444 h 497"/>
                  <a:gd name="T72" fmla="*/ 441 w 496"/>
                  <a:gd name="T73" fmla="*/ 404 h 497"/>
                  <a:gd name="T74" fmla="*/ 440 w 496"/>
                  <a:gd name="T75" fmla="*/ 385 h 497"/>
                  <a:gd name="T76" fmla="*/ 426 w 496"/>
                  <a:gd name="T77" fmla="*/ 323 h 497"/>
                  <a:gd name="T78" fmla="*/ 477 w 496"/>
                  <a:gd name="T79" fmla="*/ 290 h 497"/>
                  <a:gd name="T80" fmla="*/ 480 w 496"/>
                  <a:gd name="T81" fmla="*/ 290 h 497"/>
                  <a:gd name="T82" fmla="*/ 494 w 496"/>
                  <a:gd name="T83" fmla="*/ 278 h 497"/>
                  <a:gd name="T84" fmla="*/ 494 w 496"/>
                  <a:gd name="T85" fmla="*/ 221 h 497"/>
                  <a:gd name="T86" fmla="*/ 249 w 496"/>
                  <a:gd name="T87" fmla="*/ 332 h 497"/>
                  <a:gd name="T88" fmla="*/ 166 w 496"/>
                  <a:gd name="T89" fmla="*/ 249 h 497"/>
                  <a:gd name="T90" fmla="*/ 249 w 496"/>
                  <a:gd name="T91" fmla="*/ 167 h 497"/>
                  <a:gd name="T92" fmla="*/ 331 w 496"/>
                  <a:gd name="T93" fmla="*/ 249 h 497"/>
                  <a:gd name="T94" fmla="*/ 249 w 496"/>
                  <a:gd name="T95" fmla="*/ 332 h 497"/>
                  <a:gd name="T96" fmla="*/ 249 w 496"/>
                  <a:gd name="T97" fmla="*/ 332 h 497"/>
                  <a:gd name="T98" fmla="*/ 249 w 496"/>
                  <a:gd name="T99" fmla="*/ 332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96" h="497">
                    <a:moveTo>
                      <a:pt x="494" y="221"/>
                    </a:moveTo>
                    <a:cubicBezTo>
                      <a:pt x="494" y="214"/>
                      <a:pt x="485" y="209"/>
                      <a:pt x="478" y="209"/>
                    </a:cubicBezTo>
                    <a:cubicBezTo>
                      <a:pt x="456" y="209"/>
                      <a:pt x="436" y="196"/>
                      <a:pt x="427" y="175"/>
                    </a:cubicBezTo>
                    <a:cubicBezTo>
                      <a:pt x="419" y="154"/>
                      <a:pt x="424" y="129"/>
                      <a:pt x="441" y="114"/>
                    </a:cubicBezTo>
                    <a:cubicBezTo>
                      <a:pt x="446" y="109"/>
                      <a:pt x="447" y="101"/>
                      <a:pt x="443" y="95"/>
                    </a:cubicBezTo>
                    <a:cubicBezTo>
                      <a:pt x="431" y="80"/>
                      <a:pt x="418" y="67"/>
                      <a:pt x="403" y="56"/>
                    </a:cubicBezTo>
                    <a:cubicBezTo>
                      <a:pt x="398" y="51"/>
                      <a:pt x="389" y="52"/>
                      <a:pt x="384" y="57"/>
                    </a:cubicBezTo>
                    <a:cubicBezTo>
                      <a:pt x="370" y="73"/>
                      <a:pt x="343" y="80"/>
                      <a:pt x="323" y="71"/>
                    </a:cubicBezTo>
                    <a:cubicBezTo>
                      <a:pt x="301" y="62"/>
                      <a:pt x="288" y="40"/>
                      <a:pt x="289" y="17"/>
                    </a:cubicBezTo>
                    <a:cubicBezTo>
                      <a:pt x="290" y="10"/>
                      <a:pt x="284" y="4"/>
                      <a:pt x="277" y="3"/>
                    </a:cubicBezTo>
                    <a:cubicBezTo>
                      <a:pt x="259" y="1"/>
                      <a:pt x="240" y="0"/>
                      <a:pt x="221" y="3"/>
                    </a:cubicBezTo>
                    <a:cubicBezTo>
                      <a:pt x="214" y="3"/>
                      <a:pt x="209" y="10"/>
                      <a:pt x="209" y="17"/>
                    </a:cubicBezTo>
                    <a:cubicBezTo>
                      <a:pt x="210" y="40"/>
                      <a:pt x="196" y="61"/>
                      <a:pt x="175" y="70"/>
                    </a:cubicBezTo>
                    <a:cubicBezTo>
                      <a:pt x="155" y="78"/>
                      <a:pt x="129" y="72"/>
                      <a:pt x="114" y="56"/>
                    </a:cubicBezTo>
                    <a:cubicBezTo>
                      <a:pt x="109" y="50"/>
                      <a:pt x="101" y="50"/>
                      <a:pt x="95" y="54"/>
                    </a:cubicBezTo>
                    <a:cubicBezTo>
                      <a:pt x="80" y="66"/>
                      <a:pt x="67" y="79"/>
                      <a:pt x="55" y="94"/>
                    </a:cubicBezTo>
                    <a:cubicBezTo>
                      <a:pt x="50" y="99"/>
                      <a:pt x="51" y="108"/>
                      <a:pt x="56" y="113"/>
                    </a:cubicBezTo>
                    <a:cubicBezTo>
                      <a:pt x="74" y="128"/>
                      <a:pt x="79" y="153"/>
                      <a:pt x="70" y="174"/>
                    </a:cubicBezTo>
                    <a:cubicBezTo>
                      <a:pt x="62" y="195"/>
                      <a:pt x="41" y="208"/>
                      <a:pt x="16" y="208"/>
                    </a:cubicBezTo>
                    <a:cubicBezTo>
                      <a:pt x="9" y="208"/>
                      <a:pt x="3" y="213"/>
                      <a:pt x="2" y="220"/>
                    </a:cubicBezTo>
                    <a:cubicBezTo>
                      <a:pt x="0" y="239"/>
                      <a:pt x="0" y="258"/>
                      <a:pt x="2" y="276"/>
                    </a:cubicBezTo>
                    <a:cubicBezTo>
                      <a:pt x="3" y="283"/>
                      <a:pt x="11" y="289"/>
                      <a:pt x="18" y="289"/>
                    </a:cubicBezTo>
                    <a:cubicBezTo>
                      <a:pt x="40" y="288"/>
                      <a:pt x="61" y="301"/>
                      <a:pt x="69" y="322"/>
                    </a:cubicBezTo>
                    <a:cubicBezTo>
                      <a:pt x="78" y="344"/>
                      <a:pt x="72" y="368"/>
                      <a:pt x="55" y="384"/>
                    </a:cubicBezTo>
                    <a:cubicBezTo>
                      <a:pt x="50" y="389"/>
                      <a:pt x="49" y="397"/>
                      <a:pt x="54" y="402"/>
                    </a:cubicBezTo>
                    <a:cubicBezTo>
                      <a:pt x="65" y="417"/>
                      <a:pt x="79" y="430"/>
                      <a:pt x="93" y="442"/>
                    </a:cubicBezTo>
                    <a:cubicBezTo>
                      <a:pt x="99" y="447"/>
                      <a:pt x="107" y="446"/>
                      <a:pt x="112" y="441"/>
                    </a:cubicBezTo>
                    <a:cubicBezTo>
                      <a:pt x="127" y="424"/>
                      <a:pt x="153" y="418"/>
                      <a:pt x="174" y="427"/>
                    </a:cubicBezTo>
                    <a:cubicBezTo>
                      <a:pt x="195" y="436"/>
                      <a:pt x="209" y="457"/>
                      <a:pt x="207" y="480"/>
                    </a:cubicBezTo>
                    <a:cubicBezTo>
                      <a:pt x="207" y="488"/>
                      <a:pt x="212" y="494"/>
                      <a:pt x="219" y="495"/>
                    </a:cubicBezTo>
                    <a:cubicBezTo>
                      <a:pt x="229" y="496"/>
                      <a:pt x="238" y="497"/>
                      <a:pt x="248" y="497"/>
                    </a:cubicBezTo>
                    <a:cubicBezTo>
                      <a:pt x="257" y="497"/>
                      <a:pt x="266" y="496"/>
                      <a:pt x="275" y="495"/>
                    </a:cubicBezTo>
                    <a:cubicBezTo>
                      <a:pt x="282" y="494"/>
                      <a:pt x="288" y="488"/>
                      <a:pt x="287" y="481"/>
                    </a:cubicBezTo>
                    <a:cubicBezTo>
                      <a:pt x="287" y="458"/>
                      <a:pt x="300" y="437"/>
                      <a:pt x="321" y="428"/>
                    </a:cubicBezTo>
                    <a:cubicBezTo>
                      <a:pt x="342" y="420"/>
                      <a:pt x="368" y="426"/>
                      <a:pt x="383" y="442"/>
                    </a:cubicBezTo>
                    <a:cubicBezTo>
                      <a:pt x="388" y="447"/>
                      <a:pt x="396" y="448"/>
                      <a:pt x="401" y="444"/>
                    </a:cubicBezTo>
                    <a:cubicBezTo>
                      <a:pt x="416" y="432"/>
                      <a:pt x="430" y="419"/>
                      <a:pt x="441" y="404"/>
                    </a:cubicBezTo>
                    <a:cubicBezTo>
                      <a:pt x="446" y="398"/>
                      <a:pt x="445" y="390"/>
                      <a:pt x="440" y="385"/>
                    </a:cubicBezTo>
                    <a:cubicBezTo>
                      <a:pt x="423" y="369"/>
                      <a:pt x="417" y="345"/>
                      <a:pt x="426" y="323"/>
                    </a:cubicBezTo>
                    <a:cubicBezTo>
                      <a:pt x="434" y="303"/>
                      <a:pt x="455" y="290"/>
                      <a:pt x="477" y="290"/>
                    </a:cubicBezTo>
                    <a:cubicBezTo>
                      <a:pt x="480" y="290"/>
                      <a:pt x="480" y="290"/>
                      <a:pt x="480" y="290"/>
                    </a:cubicBezTo>
                    <a:cubicBezTo>
                      <a:pt x="487" y="290"/>
                      <a:pt x="493" y="285"/>
                      <a:pt x="494" y="278"/>
                    </a:cubicBezTo>
                    <a:cubicBezTo>
                      <a:pt x="496" y="259"/>
                      <a:pt x="496" y="240"/>
                      <a:pt x="494" y="221"/>
                    </a:cubicBezTo>
                    <a:close/>
                    <a:moveTo>
                      <a:pt x="249" y="332"/>
                    </a:moveTo>
                    <a:cubicBezTo>
                      <a:pt x="203" y="332"/>
                      <a:pt x="166" y="295"/>
                      <a:pt x="166" y="249"/>
                    </a:cubicBezTo>
                    <a:cubicBezTo>
                      <a:pt x="166" y="204"/>
                      <a:pt x="203" y="167"/>
                      <a:pt x="249" y="167"/>
                    </a:cubicBezTo>
                    <a:cubicBezTo>
                      <a:pt x="294" y="167"/>
                      <a:pt x="331" y="204"/>
                      <a:pt x="331" y="249"/>
                    </a:cubicBezTo>
                    <a:cubicBezTo>
                      <a:pt x="331" y="295"/>
                      <a:pt x="294" y="332"/>
                      <a:pt x="249" y="332"/>
                    </a:cubicBezTo>
                    <a:close/>
                    <a:moveTo>
                      <a:pt x="249" y="332"/>
                    </a:moveTo>
                    <a:cubicBezTo>
                      <a:pt x="249" y="332"/>
                      <a:pt x="249" y="332"/>
                      <a:pt x="249" y="332"/>
                    </a:cubicBezTo>
                  </a:path>
                </a:pathLst>
              </a:custGeom>
              <a:solidFill>
                <a:srgbClr val="019ADD">
                  <a:lumMod val="5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8" name="Freeform 17"/>
              <p:cNvSpPr>
                <a:spLocks noEditPoints="1"/>
              </p:cNvSpPr>
              <p:nvPr/>
            </p:nvSpPr>
            <p:spPr bwMode="auto">
              <a:xfrm>
                <a:off x="14393866" y="5486460"/>
                <a:ext cx="1545621" cy="1545621"/>
              </a:xfrm>
              <a:custGeom>
                <a:avLst/>
                <a:gdLst>
                  <a:gd name="T0" fmla="*/ 123 w 246"/>
                  <a:gd name="T1" fmla="*/ 246 h 246"/>
                  <a:gd name="T2" fmla="*/ 0 w 246"/>
                  <a:gd name="T3" fmla="*/ 123 h 246"/>
                  <a:gd name="T4" fmla="*/ 123 w 246"/>
                  <a:gd name="T5" fmla="*/ 0 h 246"/>
                  <a:gd name="T6" fmla="*/ 246 w 246"/>
                  <a:gd name="T7" fmla="*/ 123 h 246"/>
                  <a:gd name="T8" fmla="*/ 123 w 246"/>
                  <a:gd name="T9" fmla="*/ 246 h 246"/>
                  <a:gd name="T10" fmla="*/ 123 w 246"/>
                  <a:gd name="T11" fmla="*/ 16 h 246"/>
                  <a:gd name="T12" fmla="*/ 16 w 246"/>
                  <a:gd name="T13" fmla="*/ 123 h 246"/>
                  <a:gd name="T14" fmla="*/ 123 w 246"/>
                  <a:gd name="T15" fmla="*/ 230 h 246"/>
                  <a:gd name="T16" fmla="*/ 230 w 246"/>
                  <a:gd name="T17" fmla="*/ 123 h 246"/>
                  <a:gd name="T18" fmla="*/ 123 w 246"/>
                  <a:gd name="T19" fmla="*/ 1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6" h="246">
                    <a:moveTo>
                      <a:pt x="123" y="246"/>
                    </a:moveTo>
                    <a:cubicBezTo>
                      <a:pt x="55" y="246"/>
                      <a:pt x="0" y="191"/>
                      <a:pt x="0" y="123"/>
                    </a:cubicBezTo>
                    <a:cubicBezTo>
                      <a:pt x="0" y="55"/>
                      <a:pt x="55" y="0"/>
                      <a:pt x="123" y="0"/>
                    </a:cubicBezTo>
                    <a:cubicBezTo>
                      <a:pt x="191" y="0"/>
                      <a:pt x="246" y="55"/>
                      <a:pt x="246" y="123"/>
                    </a:cubicBezTo>
                    <a:cubicBezTo>
                      <a:pt x="246" y="191"/>
                      <a:pt x="191" y="246"/>
                      <a:pt x="123" y="246"/>
                    </a:cubicBezTo>
                    <a:close/>
                    <a:moveTo>
                      <a:pt x="123" y="16"/>
                    </a:moveTo>
                    <a:cubicBezTo>
                      <a:pt x="64" y="16"/>
                      <a:pt x="16" y="64"/>
                      <a:pt x="16" y="123"/>
                    </a:cubicBezTo>
                    <a:cubicBezTo>
                      <a:pt x="16" y="182"/>
                      <a:pt x="64" y="230"/>
                      <a:pt x="123" y="230"/>
                    </a:cubicBezTo>
                    <a:cubicBezTo>
                      <a:pt x="182" y="230"/>
                      <a:pt x="230" y="182"/>
                      <a:pt x="230" y="123"/>
                    </a:cubicBezTo>
                    <a:cubicBezTo>
                      <a:pt x="230" y="64"/>
                      <a:pt x="182" y="16"/>
                      <a:pt x="123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99" name="Freeform 18"/>
              <p:cNvSpPr>
                <a:spLocks noEditPoints="1"/>
              </p:cNvSpPr>
              <p:nvPr/>
            </p:nvSpPr>
            <p:spPr bwMode="auto">
              <a:xfrm>
                <a:off x="7988308" y="2586432"/>
                <a:ext cx="1491443" cy="1494631"/>
              </a:xfrm>
              <a:custGeom>
                <a:avLst/>
                <a:gdLst>
                  <a:gd name="T0" fmla="*/ 119 w 238"/>
                  <a:gd name="T1" fmla="*/ 238 h 238"/>
                  <a:gd name="T2" fmla="*/ 0 w 238"/>
                  <a:gd name="T3" fmla="*/ 119 h 238"/>
                  <a:gd name="T4" fmla="*/ 119 w 238"/>
                  <a:gd name="T5" fmla="*/ 0 h 238"/>
                  <a:gd name="T6" fmla="*/ 238 w 238"/>
                  <a:gd name="T7" fmla="*/ 119 h 238"/>
                  <a:gd name="T8" fmla="*/ 119 w 238"/>
                  <a:gd name="T9" fmla="*/ 238 h 238"/>
                  <a:gd name="T10" fmla="*/ 119 w 238"/>
                  <a:gd name="T11" fmla="*/ 8 h 238"/>
                  <a:gd name="T12" fmla="*/ 8 w 238"/>
                  <a:gd name="T13" fmla="*/ 119 h 238"/>
                  <a:gd name="T14" fmla="*/ 119 w 238"/>
                  <a:gd name="T15" fmla="*/ 230 h 238"/>
                  <a:gd name="T16" fmla="*/ 230 w 238"/>
                  <a:gd name="T17" fmla="*/ 119 h 238"/>
                  <a:gd name="T18" fmla="*/ 119 w 238"/>
                  <a:gd name="T19" fmla="*/ 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8" h="238">
                    <a:moveTo>
                      <a:pt x="119" y="238"/>
                    </a:moveTo>
                    <a:cubicBezTo>
                      <a:pt x="53" y="238"/>
                      <a:pt x="0" y="185"/>
                      <a:pt x="0" y="119"/>
                    </a:cubicBezTo>
                    <a:cubicBezTo>
                      <a:pt x="0" y="54"/>
                      <a:pt x="53" y="0"/>
                      <a:pt x="119" y="0"/>
                    </a:cubicBezTo>
                    <a:cubicBezTo>
                      <a:pt x="185" y="0"/>
                      <a:pt x="238" y="54"/>
                      <a:pt x="238" y="119"/>
                    </a:cubicBezTo>
                    <a:cubicBezTo>
                      <a:pt x="238" y="185"/>
                      <a:pt x="185" y="238"/>
                      <a:pt x="119" y="238"/>
                    </a:cubicBezTo>
                    <a:close/>
                    <a:moveTo>
                      <a:pt x="119" y="8"/>
                    </a:moveTo>
                    <a:cubicBezTo>
                      <a:pt x="58" y="8"/>
                      <a:pt x="8" y="58"/>
                      <a:pt x="8" y="119"/>
                    </a:cubicBezTo>
                    <a:cubicBezTo>
                      <a:pt x="8" y="181"/>
                      <a:pt x="58" y="230"/>
                      <a:pt x="119" y="230"/>
                    </a:cubicBezTo>
                    <a:cubicBezTo>
                      <a:pt x="180" y="230"/>
                      <a:pt x="230" y="181"/>
                      <a:pt x="230" y="119"/>
                    </a:cubicBezTo>
                    <a:cubicBezTo>
                      <a:pt x="230" y="58"/>
                      <a:pt x="180" y="8"/>
                      <a:pt x="119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1" name="Rectangle 21"/>
              <p:cNvSpPr>
                <a:spLocks noChangeArrowheads="1"/>
              </p:cNvSpPr>
              <p:nvPr/>
            </p:nvSpPr>
            <p:spPr bwMode="auto">
              <a:xfrm>
                <a:off x="5231689" y="6178009"/>
                <a:ext cx="76484" cy="5271041"/>
              </a:xfrm>
              <a:prstGeom prst="rect">
                <a:avLst/>
              </a:prstGeom>
              <a:solidFill>
                <a:srgbClr val="019AD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4" name="Freeform 16"/>
              <p:cNvSpPr>
                <a:spLocks noEditPoints="1"/>
              </p:cNvSpPr>
              <p:nvPr/>
            </p:nvSpPr>
            <p:spPr bwMode="auto">
              <a:xfrm>
                <a:off x="3768926" y="5406790"/>
                <a:ext cx="1545621" cy="1545621"/>
              </a:xfrm>
              <a:custGeom>
                <a:avLst/>
                <a:gdLst>
                  <a:gd name="T0" fmla="*/ 123 w 246"/>
                  <a:gd name="T1" fmla="*/ 246 h 246"/>
                  <a:gd name="T2" fmla="*/ 0 w 246"/>
                  <a:gd name="T3" fmla="*/ 123 h 246"/>
                  <a:gd name="T4" fmla="*/ 123 w 246"/>
                  <a:gd name="T5" fmla="*/ 0 h 246"/>
                  <a:gd name="T6" fmla="*/ 246 w 246"/>
                  <a:gd name="T7" fmla="*/ 123 h 246"/>
                  <a:gd name="T8" fmla="*/ 123 w 246"/>
                  <a:gd name="T9" fmla="*/ 246 h 246"/>
                  <a:gd name="T10" fmla="*/ 123 w 246"/>
                  <a:gd name="T11" fmla="*/ 16 h 246"/>
                  <a:gd name="T12" fmla="*/ 16 w 246"/>
                  <a:gd name="T13" fmla="*/ 123 h 246"/>
                  <a:gd name="T14" fmla="*/ 123 w 246"/>
                  <a:gd name="T15" fmla="*/ 230 h 246"/>
                  <a:gd name="T16" fmla="*/ 230 w 246"/>
                  <a:gd name="T17" fmla="*/ 123 h 246"/>
                  <a:gd name="T18" fmla="*/ 123 w 246"/>
                  <a:gd name="T19" fmla="*/ 1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6" h="246">
                    <a:moveTo>
                      <a:pt x="123" y="246"/>
                    </a:moveTo>
                    <a:cubicBezTo>
                      <a:pt x="55" y="246"/>
                      <a:pt x="0" y="191"/>
                      <a:pt x="0" y="123"/>
                    </a:cubicBezTo>
                    <a:cubicBezTo>
                      <a:pt x="0" y="55"/>
                      <a:pt x="55" y="0"/>
                      <a:pt x="123" y="0"/>
                    </a:cubicBezTo>
                    <a:cubicBezTo>
                      <a:pt x="191" y="0"/>
                      <a:pt x="246" y="55"/>
                      <a:pt x="246" y="123"/>
                    </a:cubicBezTo>
                    <a:cubicBezTo>
                      <a:pt x="246" y="191"/>
                      <a:pt x="191" y="246"/>
                      <a:pt x="123" y="246"/>
                    </a:cubicBezTo>
                    <a:close/>
                    <a:moveTo>
                      <a:pt x="123" y="16"/>
                    </a:moveTo>
                    <a:cubicBezTo>
                      <a:pt x="64" y="16"/>
                      <a:pt x="16" y="64"/>
                      <a:pt x="16" y="123"/>
                    </a:cubicBezTo>
                    <a:cubicBezTo>
                      <a:pt x="16" y="182"/>
                      <a:pt x="64" y="230"/>
                      <a:pt x="123" y="230"/>
                    </a:cubicBezTo>
                    <a:cubicBezTo>
                      <a:pt x="182" y="230"/>
                      <a:pt x="230" y="182"/>
                      <a:pt x="230" y="123"/>
                    </a:cubicBezTo>
                    <a:cubicBezTo>
                      <a:pt x="230" y="64"/>
                      <a:pt x="182" y="16"/>
                      <a:pt x="123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05" name="Freeform 19"/>
              <p:cNvSpPr>
                <a:spLocks noEditPoints="1"/>
              </p:cNvSpPr>
              <p:nvPr/>
            </p:nvSpPr>
            <p:spPr bwMode="auto">
              <a:xfrm>
                <a:off x="11477904" y="6114272"/>
                <a:ext cx="1491443" cy="1497817"/>
              </a:xfrm>
              <a:custGeom>
                <a:avLst/>
                <a:gdLst>
                  <a:gd name="T0" fmla="*/ 119 w 238"/>
                  <a:gd name="T1" fmla="*/ 238 h 238"/>
                  <a:gd name="T2" fmla="*/ 0 w 238"/>
                  <a:gd name="T3" fmla="*/ 119 h 238"/>
                  <a:gd name="T4" fmla="*/ 119 w 238"/>
                  <a:gd name="T5" fmla="*/ 0 h 238"/>
                  <a:gd name="T6" fmla="*/ 238 w 238"/>
                  <a:gd name="T7" fmla="*/ 119 h 238"/>
                  <a:gd name="T8" fmla="*/ 119 w 238"/>
                  <a:gd name="T9" fmla="*/ 238 h 238"/>
                  <a:gd name="T10" fmla="*/ 119 w 238"/>
                  <a:gd name="T11" fmla="*/ 8 h 238"/>
                  <a:gd name="T12" fmla="*/ 8 w 238"/>
                  <a:gd name="T13" fmla="*/ 119 h 238"/>
                  <a:gd name="T14" fmla="*/ 119 w 238"/>
                  <a:gd name="T15" fmla="*/ 230 h 238"/>
                  <a:gd name="T16" fmla="*/ 230 w 238"/>
                  <a:gd name="T17" fmla="*/ 119 h 238"/>
                  <a:gd name="T18" fmla="*/ 119 w 238"/>
                  <a:gd name="T19" fmla="*/ 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8" h="238">
                    <a:moveTo>
                      <a:pt x="119" y="238"/>
                    </a:moveTo>
                    <a:cubicBezTo>
                      <a:pt x="53" y="238"/>
                      <a:pt x="0" y="185"/>
                      <a:pt x="0" y="119"/>
                    </a:cubicBezTo>
                    <a:cubicBezTo>
                      <a:pt x="0" y="54"/>
                      <a:pt x="53" y="0"/>
                      <a:pt x="119" y="0"/>
                    </a:cubicBezTo>
                    <a:cubicBezTo>
                      <a:pt x="185" y="0"/>
                      <a:pt x="238" y="54"/>
                      <a:pt x="238" y="119"/>
                    </a:cubicBezTo>
                    <a:cubicBezTo>
                      <a:pt x="238" y="185"/>
                      <a:pt x="185" y="238"/>
                      <a:pt x="119" y="238"/>
                    </a:cubicBezTo>
                    <a:close/>
                    <a:moveTo>
                      <a:pt x="119" y="8"/>
                    </a:moveTo>
                    <a:cubicBezTo>
                      <a:pt x="58" y="8"/>
                      <a:pt x="8" y="58"/>
                      <a:pt x="8" y="119"/>
                    </a:cubicBezTo>
                    <a:cubicBezTo>
                      <a:pt x="8" y="180"/>
                      <a:pt x="58" y="230"/>
                      <a:pt x="119" y="230"/>
                    </a:cubicBezTo>
                    <a:cubicBezTo>
                      <a:pt x="180" y="230"/>
                      <a:pt x="230" y="180"/>
                      <a:pt x="230" y="119"/>
                    </a:cubicBezTo>
                    <a:cubicBezTo>
                      <a:pt x="230" y="58"/>
                      <a:pt x="180" y="8"/>
                      <a:pt x="119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121898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5431337" y="9559354"/>
                <a:ext cx="3214341" cy="1754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1218987"/>
                <a:r>
                  <a:rPr lang="ru-RU" sz="3600" b="1" kern="0" dirty="0">
                    <a:solidFill>
                      <a:srgbClr val="055B8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Прикладные </a:t>
                </a:r>
                <a:r>
                  <a:rPr lang="ru-RU" sz="3600" b="1" kern="0" dirty="0" smtClean="0">
                    <a:solidFill>
                      <a:srgbClr val="055B8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/>
                </a:r>
                <a:br>
                  <a:rPr lang="ru-RU" sz="3600" b="1" kern="0" dirty="0" smtClean="0">
                    <a:solidFill>
                      <a:srgbClr val="055B8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ru-RU" sz="3600" b="1" kern="0" dirty="0" smtClean="0">
                    <a:solidFill>
                      <a:srgbClr val="055B8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задачи  </a:t>
                </a:r>
                <a:br>
                  <a:rPr lang="ru-RU" sz="3600" b="1" kern="0" dirty="0" smtClean="0">
                    <a:solidFill>
                      <a:srgbClr val="055B8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ru-RU" sz="3600" b="1" kern="0" dirty="0" smtClean="0">
                    <a:solidFill>
                      <a:srgbClr val="055B8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бизнеса</a:t>
                </a:r>
                <a:endParaRPr lang="ru-RU" sz="3600" b="1" kern="0" dirty="0">
                  <a:solidFill>
                    <a:srgbClr val="055B89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 rot="702345">
                <a:off x="10857527" y="2661210"/>
                <a:ext cx="4398961" cy="15696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1218987"/>
                <a:r>
                  <a:rPr lang="ru-RU" sz="4800" b="1" kern="0" dirty="0">
                    <a:solidFill>
                      <a:srgbClr val="055B8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Лаборатория </a:t>
                </a:r>
                <a:endParaRPr lang="ru-RU" sz="4800" b="1" kern="0" dirty="0" smtClean="0">
                  <a:solidFill>
                    <a:srgbClr val="055B89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 defTabSz="1218987"/>
                <a:r>
                  <a:rPr lang="ru-RU" sz="4800" b="1" kern="0" dirty="0" smtClean="0">
                    <a:solidFill>
                      <a:srgbClr val="055B8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ТРИЗ</a:t>
                </a:r>
                <a:endParaRPr lang="ru-RU" sz="4800" b="1" kern="0" dirty="0">
                  <a:solidFill>
                    <a:srgbClr val="055B89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20478068" y="3696991"/>
                <a:ext cx="3531736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1218987"/>
                <a:r>
                  <a:rPr lang="ru-RU" sz="3600" b="1" kern="0" dirty="0" smtClean="0">
                    <a:solidFill>
                      <a:srgbClr val="055B8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Эффективные</a:t>
                </a:r>
                <a:br>
                  <a:rPr lang="ru-RU" sz="3600" b="1" kern="0" dirty="0" smtClean="0">
                    <a:solidFill>
                      <a:srgbClr val="055B8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ru-RU" sz="3600" b="1" kern="0" dirty="0" smtClean="0">
                    <a:solidFill>
                      <a:srgbClr val="055B8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ru-RU" sz="3600" b="1" kern="0" dirty="0">
                    <a:solidFill>
                      <a:srgbClr val="055B8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решения</a:t>
                </a: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 rot="5400000">
                <a:off x="21883538" y="5977925"/>
                <a:ext cx="651652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 defTabSz="1218987"/>
                <a:r>
                  <a:rPr lang="ru-RU" sz="3600" b="1" kern="0" dirty="0" smtClean="0">
                    <a:solidFill>
                      <a:srgbClr val="055B8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Сопровождение внедрения</a:t>
                </a:r>
                <a:endParaRPr lang="ru-RU" sz="3600" b="1" kern="0" dirty="0">
                  <a:solidFill>
                    <a:srgbClr val="055B89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6" name="Rectangle 21"/>
            <p:cNvSpPr>
              <a:spLocks noChangeArrowheads="1"/>
            </p:cNvSpPr>
            <p:nvPr/>
          </p:nvSpPr>
          <p:spPr bwMode="auto">
            <a:xfrm rot="5400000">
              <a:off x="5417372" y="10063582"/>
              <a:ext cx="75600" cy="2880000"/>
            </a:xfrm>
            <a:prstGeom prst="rect">
              <a:avLst/>
            </a:prstGeom>
            <a:solidFill>
              <a:srgbClr val="019AD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121898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119" name="Прямая соединительная линия 118"/>
          <p:cNvCxnSpPr/>
          <p:nvPr/>
        </p:nvCxnSpPr>
        <p:spPr>
          <a:xfrm>
            <a:off x="2751724" y="12730115"/>
            <a:ext cx="20610567" cy="0"/>
          </a:xfrm>
          <a:prstGeom prst="line">
            <a:avLst/>
          </a:prstGeom>
          <a:ln w="38100">
            <a:solidFill>
              <a:srgbClr val="3660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422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04"/>
          <a:stretch/>
        </p:blipFill>
        <p:spPr>
          <a:xfrm>
            <a:off x="423004" y="12191812"/>
            <a:ext cx="2316870" cy="1076606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2751724" y="12730115"/>
            <a:ext cx="20610567" cy="0"/>
          </a:xfrm>
          <a:prstGeom prst="line">
            <a:avLst/>
          </a:prstGeom>
          <a:ln w="38100">
            <a:solidFill>
              <a:srgbClr val="3660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739874" y="2007119"/>
            <a:ext cx="21230620" cy="10345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759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Иркутская область пилотный регион «</a:t>
            </a:r>
            <a:r>
              <a:rPr lang="ru-RU" sz="4759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Доращивания</a:t>
            </a:r>
            <a:r>
              <a:rPr lang="ru-RU" sz="4759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СМСП</a:t>
            </a:r>
          </a:p>
          <a:p>
            <a:r>
              <a:rPr lang="ru-RU" sz="4759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4759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Доращивание</a:t>
            </a:r>
            <a:r>
              <a:rPr lang="ru-RU" sz="4759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комплекс мер, направленных на поддержку СМСП,</a:t>
            </a:r>
          </a:p>
          <a:p>
            <a:r>
              <a:rPr lang="ru-RU" sz="4759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целью которых является вовлечение малого бизнеса</a:t>
            </a:r>
          </a:p>
          <a:p>
            <a:r>
              <a:rPr lang="ru-RU" sz="4759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в число поставщиков Крупного бизнеса.</a:t>
            </a:r>
          </a:p>
          <a:p>
            <a:r>
              <a:rPr lang="ru-RU" sz="4759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Расширение полномочий РЦИ</a:t>
            </a:r>
          </a:p>
          <a:p>
            <a:r>
              <a:rPr lang="ru-RU" sz="4759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Ежегодные выездные мероприятия.</a:t>
            </a:r>
          </a:p>
          <a:p>
            <a:r>
              <a:rPr lang="ru-RU" sz="4759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Создание Индустриального парка на базе Иркутского НИИАТ</a:t>
            </a:r>
          </a:p>
          <a:p>
            <a:r>
              <a:rPr lang="ru-RU" sz="4759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Центр инжиниринга лазерных технологий</a:t>
            </a:r>
          </a:p>
          <a:p>
            <a:r>
              <a:rPr lang="ru-RU" sz="4759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</a:t>
            </a:r>
            <a:r>
              <a:rPr lang="en-US" sz="4759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BIM</a:t>
            </a:r>
            <a:r>
              <a:rPr lang="ru-RU" sz="4759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-центр</a:t>
            </a:r>
          </a:p>
          <a:p>
            <a:r>
              <a:rPr lang="ru-RU" sz="4759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Лаборатория ЦССИ</a:t>
            </a:r>
          </a:p>
          <a:p>
            <a:r>
              <a:rPr lang="ru-RU" sz="4759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- ЦЭЛТ</a:t>
            </a:r>
          </a:p>
          <a:p>
            <a:r>
              <a:rPr lang="ru-RU" sz="4759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endParaRPr lang="ru-RU" sz="4759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06673" indent="-906673">
              <a:buAutoNum type="arabicPeriod"/>
            </a:pPr>
            <a:endParaRPr lang="ru-RU" sz="4759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438444" y="234196"/>
            <a:ext cx="11468781" cy="824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1803465"/>
            <a:r>
              <a:rPr lang="ru-RU" sz="4759" dirty="0">
                <a:solidFill>
                  <a:srgbClr val="5B9BD5"/>
                </a:solidFill>
                <a:latin typeface="Lato Light"/>
                <a:cs typeface="Lato Light"/>
              </a:rPr>
              <a:t>Новые направления деятельности РЦИ</a:t>
            </a:r>
          </a:p>
        </p:txBody>
      </p:sp>
      <p:sp>
        <p:nvSpPr>
          <p:cNvPr id="6" name="Freeform 12"/>
          <p:cNvSpPr>
            <a:spLocks noEditPoints="1"/>
          </p:cNvSpPr>
          <p:nvPr/>
        </p:nvSpPr>
        <p:spPr bwMode="auto">
          <a:xfrm>
            <a:off x="16766342" y="10073876"/>
            <a:ext cx="1158502" cy="1064586"/>
          </a:xfrm>
          <a:custGeom>
            <a:avLst/>
            <a:gdLst>
              <a:gd name="T0" fmla="*/ 494 w 496"/>
              <a:gd name="T1" fmla="*/ 221 h 496"/>
              <a:gd name="T2" fmla="*/ 478 w 496"/>
              <a:gd name="T3" fmla="*/ 208 h 496"/>
              <a:gd name="T4" fmla="*/ 427 w 496"/>
              <a:gd name="T5" fmla="*/ 174 h 496"/>
              <a:gd name="T6" fmla="*/ 441 w 496"/>
              <a:gd name="T7" fmla="*/ 113 h 496"/>
              <a:gd name="T8" fmla="*/ 442 w 496"/>
              <a:gd name="T9" fmla="*/ 94 h 496"/>
              <a:gd name="T10" fmla="*/ 403 w 496"/>
              <a:gd name="T11" fmla="*/ 55 h 496"/>
              <a:gd name="T12" fmla="*/ 384 w 496"/>
              <a:gd name="T13" fmla="*/ 56 h 496"/>
              <a:gd name="T14" fmla="*/ 322 w 496"/>
              <a:gd name="T15" fmla="*/ 70 h 496"/>
              <a:gd name="T16" fmla="*/ 289 w 496"/>
              <a:gd name="T17" fmla="*/ 16 h 496"/>
              <a:gd name="T18" fmla="*/ 277 w 496"/>
              <a:gd name="T19" fmla="*/ 2 h 496"/>
              <a:gd name="T20" fmla="*/ 221 w 496"/>
              <a:gd name="T21" fmla="*/ 2 h 496"/>
              <a:gd name="T22" fmla="*/ 209 w 496"/>
              <a:gd name="T23" fmla="*/ 16 h 496"/>
              <a:gd name="T24" fmla="*/ 175 w 496"/>
              <a:gd name="T25" fmla="*/ 69 h 496"/>
              <a:gd name="T26" fmla="*/ 114 w 496"/>
              <a:gd name="T27" fmla="*/ 55 h 496"/>
              <a:gd name="T28" fmla="*/ 95 w 496"/>
              <a:gd name="T29" fmla="*/ 53 h 496"/>
              <a:gd name="T30" fmla="*/ 55 w 496"/>
              <a:gd name="T31" fmla="*/ 93 h 496"/>
              <a:gd name="T32" fmla="*/ 56 w 496"/>
              <a:gd name="T33" fmla="*/ 112 h 496"/>
              <a:gd name="T34" fmla="*/ 70 w 496"/>
              <a:gd name="T35" fmla="*/ 174 h 496"/>
              <a:gd name="T36" fmla="*/ 16 w 496"/>
              <a:gd name="T37" fmla="*/ 207 h 496"/>
              <a:gd name="T38" fmla="*/ 2 w 496"/>
              <a:gd name="T39" fmla="*/ 219 h 496"/>
              <a:gd name="T40" fmla="*/ 2 w 496"/>
              <a:gd name="T41" fmla="*/ 276 h 496"/>
              <a:gd name="T42" fmla="*/ 18 w 496"/>
              <a:gd name="T43" fmla="*/ 288 h 496"/>
              <a:gd name="T44" fmla="*/ 69 w 496"/>
              <a:gd name="T45" fmla="*/ 322 h 496"/>
              <a:gd name="T46" fmla="*/ 55 w 496"/>
              <a:gd name="T47" fmla="*/ 383 h 496"/>
              <a:gd name="T48" fmla="*/ 54 w 496"/>
              <a:gd name="T49" fmla="*/ 402 h 496"/>
              <a:gd name="T50" fmla="*/ 93 w 496"/>
              <a:gd name="T51" fmla="*/ 441 h 496"/>
              <a:gd name="T52" fmla="*/ 112 w 496"/>
              <a:gd name="T53" fmla="*/ 440 h 496"/>
              <a:gd name="T54" fmla="*/ 173 w 496"/>
              <a:gd name="T55" fmla="*/ 426 h 496"/>
              <a:gd name="T56" fmla="*/ 207 w 496"/>
              <a:gd name="T57" fmla="*/ 480 h 496"/>
              <a:gd name="T58" fmla="*/ 219 w 496"/>
              <a:gd name="T59" fmla="*/ 494 h 496"/>
              <a:gd name="T60" fmla="*/ 248 w 496"/>
              <a:gd name="T61" fmla="*/ 496 h 496"/>
              <a:gd name="T62" fmla="*/ 275 w 496"/>
              <a:gd name="T63" fmla="*/ 494 h 496"/>
              <a:gd name="T64" fmla="*/ 287 w 496"/>
              <a:gd name="T65" fmla="*/ 480 h 496"/>
              <a:gd name="T66" fmla="*/ 321 w 496"/>
              <a:gd name="T67" fmla="*/ 427 h 496"/>
              <a:gd name="T68" fmla="*/ 382 w 496"/>
              <a:gd name="T69" fmla="*/ 441 h 496"/>
              <a:gd name="T70" fmla="*/ 401 w 496"/>
              <a:gd name="T71" fmla="*/ 443 h 496"/>
              <a:gd name="T72" fmla="*/ 441 w 496"/>
              <a:gd name="T73" fmla="*/ 403 h 496"/>
              <a:gd name="T74" fmla="*/ 440 w 496"/>
              <a:gd name="T75" fmla="*/ 384 h 496"/>
              <a:gd name="T76" fmla="*/ 426 w 496"/>
              <a:gd name="T77" fmla="*/ 323 h 496"/>
              <a:gd name="T78" fmla="*/ 477 w 496"/>
              <a:gd name="T79" fmla="*/ 289 h 496"/>
              <a:gd name="T80" fmla="*/ 480 w 496"/>
              <a:gd name="T81" fmla="*/ 289 h 496"/>
              <a:gd name="T82" fmla="*/ 494 w 496"/>
              <a:gd name="T83" fmla="*/ 277 h 496"/>
              <a:gd name="T84" fmla="*/ 494 w 496"/>
              <a:gd name="T85" fmla="*/ 221 h 496"/>
              <a:gd name="T86" fmla="*/ 248 w 496"/>
              <a:gd name="T87" fmla="*/ 331 h 496"/>
              <a:gd name="T88" fmla="*/ 166 w 496"/>
              <a:gd name="T89" fmla="*/ 249 h 496"/>
              <a:gd name="T90" fmla="*/ 248 w 496"/>
              <a:gd name="T91" fmla="*/ 166 h 496"/>
              <a:gd name="T92" fmla="*/ 331 w 496"/>
              <a:gd name="T93" fmla="*/ 249 h 496"/>
              <a:gd name="T94" fmla="*/ 248 w 496"/>
              <a:gd name="T95" fmla="*/ 331 h 496"/>
              <a:gd name="T96" fmla="*/ 248 w 496"/>
              <a:gd name="T97" fmla="*/ 331 h 496"/>
              <a:gd name="T98" fmla="*/ 248 w 496"/>
              <a:gd name="T99" fmla="*/ 331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6" h="496">
                <a:moveTo>
                  <a:pt x="494" y="221"/>
                </a:moveTo>
                <a:cubicBezTo>
                  <a:pt x="493" y="214"/>
                  <a:pt x="485" y="208"/>
                  <a:pt x="478" y="208"/>
                </a:cubicBezTo>
                <a:cubicBezTo>
                  <a:pt x="456" y="208"/>
                  <a:pt x="435" y="195"/>
                  <a:pt x="427" y="174"/>
                </a:cubicBezTo>
                <a:cubicBezTo>
                  <a:pt x="418" y="153"/>
                  <a:pt x="424" y="129"/>
                  <a:pt x="441" y="113"/>
                </a:cubicBezTo>
                <a:cubicBezTo>
                  <a:pt x="446" y="108"/>
                  <a:pt x="447" y="100"/>
                  <a:pt x="442" y="94"/>
                </a:cubicBezTo>
                <a:cubicBezTo>
                  <a:pt x="431" y="80"/>
                  <a:pt x="418" y="66"/>
                  <a:pt x="403" y="55"/>
                </a:cubicBezTo>
                <a:cubicBezTo>
                  <a:pt x="397" y="50"/>
                  <a:pt x="389" y="51"/>
                  <a:pt x="384" y="56"/>
                </a:cubicBezTo>
                <a:cubicBezTo>
                  <a:pt x="369" y="73"/>
                  <a:pt x="343" y="79"/>
                  <a:pt x="322" y="70"/>
                </a:cubicBezTo>
                <a:cubicBezTo>
                  <a:pt x="301" y="61"/>
                  <a:pt x="288" y="40"/>
                  <a:pt x="289" y="16"/>
                </a:cubicBezTo>
                <a:cubicBezTo>
                  <a:pt x="289" y="9"/>
                  <a:pt x="284" y="3"/>
                  <a:pt x="277" y="2"/>
                </a:cubicBezTo>
                <a:cubicBezTo>
                  <a:pt x="258" y="0"/>
                  <a:pt x="240" y="0"/>
                  <a:pt x="221" y="2"/>
                </a:cubicBezTo>
                <a:cubicBezTo>
                  <a:pt x="214" y="3"/>
                  <a:pt x="209" y="9"/>
                  <a:pt x="209" y="16"/>
                </a:cubicBezTo>
                <a:cubicBezTo>
                  <a:pt x="210" y="39"/>
                  <a:pt x="196" y="60"/>
                  <a:pt x="175" y="69"/>
                </a:cubicBezTo>
                <a:cubicBezTo>
                  <a:pt x="155" y="77"/>
                  <a:pt x="128" y="71"/>
                  <a:pt x="114" y="55"/>
                </a:cubicBezTo>
                <a:cubicBezTo>
                  <a:pt x="109" y="50"/>
                  <a:pt x="101" y="49"/>
                  <a:pt x="95" y="53"/>
                </a:cubicBezTo>
                <a:cubicBezTo>
                  <a:pt x="80" y="65"/>
                  <a:pt x="67" y="78"/>
                  <a:pt x="55" y="93"/>
                </a:cubicBezTo>
                <a:cubicBezTo>
                  <a:pt x="50" y="99"/>
                  <a:pt x="51" y="107"/>
                  <a:pt x="56" y="112"/>
                </a:cubicBezTo>
                <a:cubicBezTo>
                  <a:pt x="74" y="127"/>
                  <a:pt x="79" y="152"/>
                  <a:pt x="70" y="174"/>
                </a:cubicBezTo>
                <a:cubicBezTo>
                  <a:pt x="62" y="194"/>
                  <a:pt x="40" y="207"/>
                  <a:pt x="16" y="207"/>
                </a:cubicBezTo>
                <a:cubicBezTo>
                  <a:pt x="8" y="207"/>
                  <a:pt x="3" y="212"/>
                  <a:pt x="2" y="219"/>
                </a:cubicBezTo>
                <a:cubicBezTo>
                  <a:pt x="0" y="238"/>
                  <a:pt x="0" y="257"/>
                  <a:pt x="2" y="276"/>
                </a:cubicBezTo>
                <a:cubicBezTo>
                  <a:pt x="3" y="283"/>
                  <a:pt x="11" y="288"/>
                  <a:pt x="18" y="288"/>
                </a:cubicBezTo>
                <a:cubicBezTo>
                  <a:pt x="40" y="287"/>
                  <a:pt x="60" y="301"/>
                  <a:pt x="69" y="322"/>
                </a:cubicBezTo>
                <a:cubicBezTo>
                  <a:pt x="78" y="343"/>
                  <a:pt x="72" y="367"/>
                  <a:pt x="55" y="383"/>
                </a:cubicBezTo>
                <a:cubicBezTo>
                  <a:pt x="50" y="388"/>
                  <a:pt x="49" y="396"/>
                  <a:pt x="54" y="402"/>
                </a:cubicBezTo>
                <a:cubicBezTo>
                  <a:pt x="65" y="416"/>
                  <a:pt x="78" y="430"/>
                  <a:pt x="93" y="441"/>
                </a:cubicBezTo>
                <a:cubicBezTo>
                  <a:pt x="99" y="446"/>
                  <a:pt x="107" y="445"/>
                  <a:pt x="112" y="440"/>
                </a:cubicBezTo>
                <a:cubicBezTo>
                  <a:pt x="127" y="423"/>
                  <a:pt x="153" y="417"/>
                  <a:pt x="173" y="426"/>
                </a:cubicBezTo>
                <a:cubicBezTo>
                  <a:pt x="195" y="435"/>
                  <a:pt x="208" y="456"/>
                  <a:pt x="207" y="480"/>
                </a:cubicBezTo>
                <a:cubicBezTo>
                  <a:pt x="207" y="487"/>
                  <a:pt x="212" y="493"/>
                  <a:pt x="219" y="494"/>
                </a:cubicBezTo>
                <a:cubicBezTo>
                  <a:pt x="229" y="495"/>
                  <a:pt x="238" y="496"/>
                  <a:pt x="248" y="496"/>
                </a:cubicBezTo>
                <a:cubicBezTo>
                  <a:pt x="257" y="496"/>
                  <a:pt x="266" y="495"/>
                  <a:pt x="275" y="494"/>
                </a:cubicBezTo>
                <a:cubicBezTo>
                  <a:pt x="282" y="493"/>
                  <a:pt x="287" y="487"/>
                  <a:pt x="287" y="480"/>
                </a:cubicBezTo>
                <a:cubicBezTo>
                  <a:pt x="286" y="457"/>
                  <a:pt x="300" y="436"/>
                  <a:pt x="321" y="427"/>
                </a:cubicBezTo>
                <a:cubicBezTo>
                  <a:pt x="341" y="419"/>
                  <a:pt x="368" y="425"/>
                  <a:pt x="382" y="441"/>
                </a:cubicBezTo>
                <a:cubicBezTo>
                  <a:pt x="387" y="447"/>
                  <a:pt x="395" y="447"/>
                  <a:pt x="401" y="443"/>
                </a:cubicBezTo>
                <a:cubicBezTo>
                  <a:pt x="416" y="431"/>
                  <a:pt x="429" y="418"/>
                  <a:pt x="441" y="403"/>
                </a:cubicBezTo>
                <a:cubicBezTo>
                  <a:pt x="446" y="397"/>
                  <a:pt x="445" y="389"/>
                  <a:pt x="440" y="384"/>
                </a:cubicBezTo>
                <a:cubicBezTo>
                  <a:pt x="422" y="369"/>
                  <a:pt x="417" y="344"/>
                  <a:pt x="426" y="323"/>
                </a:cubicBezTo>
                <a:cubicBezTo>
                  <a:pt x="434" y="302"/>
                  <a:pt x="455" y="289"/>
                  <a:pt x="477" y="289"/>
                </a:cubicBezTo>
                <a:cubicBezTo>
                  <a:pt x="480" y="289"/>
                  <a:pt x="480" y="289"/>
                  <a:pt x="480" y="289"/>
                </a:cubicBezTo>
                <a:cubicBezTo>
                  <a:pt x="487" y="290"/>
                  <a:pt x="493" y="284"/>
                  <a:pt x="494" y="277"/>
                </a:cubicBezTo>
                <a:cubicBezTo>
                  <a:pt x="496" y="258"/>
                  <a:pt x="496" y="239"/>
                  <a:pt x="494" y="221"/>
                </a:cubicBezTo>
                <a:close/>
                <a:moveTo>
                  <a:pt x="248" y="331"/>
                </a:moveTo>
                <a:cubicBezTo>
                  <a:pt x="203" y="331"/>
                  <a:pt x="166" y="294"/>
                  <a:pt x="166" y="249"/>
                </a:cubicBezTo>
                <a:cubicBezTo>
                  <a:pt x="166" y="203"/>
                  <a:pt x="203" y="166"/>
                  <a:pt x="248" y="166"/>
                </a:cubicBezTo>
                <a:cubicBezTo>
                  <a:pt x="294" y="166"/>
                  <a:pt x="331" y="203"/>
                  <a:pt x="331" y="249"/>
                </a:cubicBezTo>
                <a:cubicBezTo>
                  <a:pt x="331" y="294"/>
                  <a:pt x="294" y="331"/>
                  <a:pt x="248" y="331"/>
                </a:cubicBezTo>
                <a:close/>
                <a:moveTo>
                  <a:pt x="248" y="331"/>
                </a:moveTo>
                <a:cubicBezTo>
                  <a:pt x="248" y="331"/>
                  <a:pt x="248" y="331"/>
                  <a:pt x="248" y="331"/>
                </a:cubicBezTo>
              </a:path>
            </a:pathLst>
          </a:custGeom>
          <a:solidFill>
            <a:srgbClr val="019ADD">
              <a:lumMod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Freeform 14"/>
          <p:cNvSpPr>
            <a:spLocks noEditPoints="1"/>
          </p:cNvSpPr>
          <p:nvPr/>
        </p:nvSpPr>
        <p:spPr bwMode="auto">
          <a:xfrm>
            <a:off x="20083442" y="9893380"/>
            <a:ext cx="1542764" cy="1545925"/>
          </a:xfrm>
          <a:custGeom>
            <a:avLst/>
            <a:gdLst>
              <a:gd name="T0" fmla="*/ 494 w 496"/>
              <a:gd name="T1" fmla="*/ 221 h 496"/>
              <a:gd name="T2" fmla="*/ 478 w 496"/>
              <a:gd name="T3" fmla="*/ 208 h 496"/>
              <a:gd name="T4" fmla="*/ 427 w 496"/>
              <a:gd name="T5" fmla="*/ 175 h 496"/>
              <a:gd name="T6" fmla="*/ 441 w 496"/>
              <a:gd name="T7" fmla="*/ 113 h 496"/>
              <a:gd name="T8" fmla="*/ 442 w 496"/>
              <a:gd name="T9" fmla="*/ 95 h 496"/>
              <a:gd name="T10" fmla="*/ 403 w 496"/>
              <a:gd name="T11" fmla="*/ 55 h 496"/>
              <a:gd name="T12" fmla="*/ 384 w 496"/>
              <a:gd name="T13" fmla="*/ 56 h 496"/>
              <a:gd name="T14" fmla="*/ 322 w 496"/>
              <a:gd name="T15" fmla="*/ 70 h 496"/>
              <a:gd name="T16" fmla="*/ 289 w 496"/>
              <a:gd name="T17" fmla="*/ 17 h 496"/>
              <a:gd name="T18" fmla="*/ 277 w 496"/>
              <a:gd name="T19" fmla="*/ 2 h 496"/>
              <a:gd name="T20" fmla="*/ 221 w 496"/>
              <a:gd name="T21" fmla="*/ 2 h 496"/>
              <a:gd name="T22" fmla="*/ 209 w 496"/>
              <a:gd name="T23" fmla="*/ 16 h 496"/>
              <a:gd name="T24" fmla="*/ 175 w 496"/>
              <a:gd name="T25" fmla="*/ 69 h 496"/>
              <a:gd name="T26" fmla="*/ 114 w 496"/>
              <a:gd name="T27" fmla="*/ 55 h 496"/>
              <a:gd name="T28" fmla="*/ 95 w 496"/>
              <a:gd name="T29" fmla="*/ 53 h 496"/>
              <a:gd name="T30" fmla="*/ 55 w 496"/>
              <a:gd name="T31" fmla="*/ 93 h 496"/>
              <a:gd name="T32" fmla="*/ 56 w 496"/>
              <a:gd name="T33" fmla="*/ 112 h 496"/>
              <a:gd name="T34" fmla="*/ 70 w 496"/>
              <a:gd name="T35" fmla="*/ 174 h 496"/>
              <a:gd name="T36" fmla="*/ 16 w 496"/>
              <a:gd name="T37" fmla="*/ 207 h 496"/>
              <a:gd name="T38" fmla="*/ 2 w 496"/>
              <a:gd name="T39" fmla="*/ 219 h 496"/>
              <a:gd name="T40" fmla="*/ 2 w 496"/>
              <a:gd name="T41" fmla="*/ 276 h 496"/>
              <a:gd name="T42" fmla="*/ 18 w 496"/>
              <a:gd name="T43" fmla="*/ 288 h 496"/>
              <a:gd name="T44" fmla="*/ 69 w 496"/>
              <a:gd name="T45" fmla="*/ 322 h 496"/>
              <a:gd name="T46" fmla="*/ 55 w 496"/>
              <a:gd name="T47" fmla="*/ 383 h 496"/>
              <a:gd name="T48" fmla="*/ 54 w 496"/>
              <a:gd name="T49" fmla="*/ 402 h 496"/>
              <a:gd name="T50" fmla="*/ 93 w 496"/>
              <a:gd name="T51" fmla="*/ 441 h 496"/>
              <a:gd name="T52" fmla="*/ 112 w 496"/>
              <a:gd name="T53" fmla="*/ 440 h 496"/>
              <a:gd name="T54" fmla="*/ 173 w 496"/>
              <a:gd name="T55" fmla="*/ 426 h 496"/>
              <a:gd name="T56" fmla="*/ 207 w 496"/>
              <a:gd name="T57" fmla="*/ 480 h 496"/>
              <a:gd name="T58" fmla="*/ 219 w 496"/>
              <a:gd name="T59" fmla="*/ 494 h 496"/>
              <a:gd name="T60" fmla="*/ 248 w 496"/>
              <a:gd name="T61" fmla="*/ 496 h 496"/>
              <a:gd name="T62" fmla="*/ 275 w 496"/>
              <a:gd name="T63" fmla="*/ 494 h 496"/>
              <a:gd name="T64" fmla="*/ 287 w 496"/>
              <a:gd name="T65" fmla="*/ 480 h 496"/>
              <a:gd name="T66" fmla="*/ 321 w 496"/>
              <a:gd name="T67" fmla="*/ 427 h 496"/>
              <a:gd name="T68" fmla="*/ 382 w 496"/>
              <a:gd name="T69" fmla="*/ 441 h 496"/>
              <a:gd name="T70" fmla="*/ 401 w 496"/>
              <a:gd name="T71" fmla="*/ 443 h 496"/>
              <a:gd name="T72" fmla="*/ 441 w 496"/>
              <a:gd name="T73" fmla="*/ 403 h 496"/>
              <a:gd name="T74" fmla="*/ 440 w 496"/>
              <a:gd name="T75" fmla="*/ 384 h 496"/>
              <a:gd name="T76" fmla="*/ 426 w 496"/>
              <a:gd name="T77" fmla="*/ 323 h 496"/>
              <a:gd name="T78" fmla="*/ 476 w 496"/>
              <a:gd name="T79" fmla="*/ 289 h 496"/>
              <a:gd name="T80" fmla="*/ 480 w 496"/>
              <a:gd name="T81" fmla="*/ 289 h 496"/>
              <a:gd name="T82" fmla="*/ 494 w 496"/>
              <a:gd name="T83" fmla="*/ 277 h 496"/>
              <a:gd name="T84" fmla="*/ 494 w 496"/>
              <a:gd name="T85" fmla="*/ 221 h 496"/>
              <a:gd name="T86" fmla="*/ 248 w 496"/>
              <a:gd name="T87" fmla="*/ 307 h 496"/>
              <a:gd name="T88" fmla="*/ 190 w 496"/>
              <a:gd name="T89" fmla="*/ 249 h 496"/>
              <a:gd name="T90" fmla="*/ 248 w 496"/>
              <a:gd name="T91" fmla="*/ 191 h 496"/>
              <a:gd name="T92" fmla="*/ 306 w 496"/>
              <a:gd name="T93" fmla="*/ 249 h 496"/>
              <a:gd name="T94" fmla="*/ 248 w 496"/>
              <a:gd name="T95" fmla="*/ 307 h 496"/>
              <a:gd name="T96" fmla="*/ 248 w 496"/>
              <a:gd name="T97" fmla="*/ 331 h 496"/>
              <a:gd name="T98" fmla="*/ 248 w 496"/>
              <a:gd name="T99" fmla="*/ 331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6" h="496">
                <a:moveTo>
                  <a:pt x="494" y="221"/>
                </a:moveTo>
                <a:cubicBezTo>
                  <a:pt x="493" y="214"/>
                  <a:pt x="485" y="208"/>
                  <a:pt x="478" y="208"/>
                </a:cubicBezTo>
                <a:cubicBezTo>
                  <a:pt x="456" y="208"/>
                  <a:pt x="435" y="195"/>
                  <a:pt x="427" y="175"/>
                </a:cubicBezTo>
                <a:cubicBezTo>
                  <a:pt x="418" y="153"/>
                  <a:pt x="424" y="129"/>
                  <a:pt x="441" y="113"/>
                </a:cubicBezTo>
                <a:cubicBezTo>
                  <a:pt x="446" y="108"/>
                  <a:pt x="447" y="100"/>
                  <a:pt x="442" y="95"/>
                </a:cubicBezTo>
                <a:cubicBezTo>
                  <a:pt x="431" y="80"/>
                  <a:pt x="417" y="66"/>
                  <a:pt x="403" y="55"/>
                </a:cubicBezTo>
                <a:cubicBezTo>
                  <a:pt x="397" y="50"/>
                  <a:pt x="389" y="51"/>
                  <a:pt x="384" y="56"/>
                </a:cubicBezTo>
                <a:cubicBezTo>
                  <a:pt x="369" y="73"/>
                  <a:pt x="343" y="79"/>
                  <a:pt x="322" y="70"/>
                </a:cubicBezTo>
                <a:cubicBezTo>
                  <a:pt x="301" y="61"/>
                  <a:pt x="288" y="40"/>
                  <a:pt x="289" y="17"/>
                </a:cubicBezTo>
                <a:cubicBezTo>
                  <a:pt x="289" y="9"/>
                  <a:pt x="284" y="3"/>
                  <a:pt x="277" y="2"/>
                </a:cubicBezTo>
                <a:cubicBezTo>
                  <a:pt x="258" y="0"/>
                  <a:pt x="240" y="0"/>
                  <a:pt x="221" y="2"/>
                </a:cubicBezTo>
                <a:cubicBezTo>
                  <a:pt x="214" y="3"/>
                  <a:pt x="209" y="9"/>
                  <a:pt x="209" y="16"/>
                </a:cubicBezTo>
                <a:cubicBezTo>
                  <a:pt x="210" y="39"/>
                  <a:pt x="196" y="60"/>
                  <a:pt x="175" y="69"/>
                </a:cubicBezTo>
                <a:cubicBezTo>
                  <a:pt x="155" y="77"/>
                  <a:pt x="128" y="71"/>
                  <a:pt x="114" y="55"/>
                </a:cubicBezTo>
                <a:cubicBezTo>
                  <a:pt x="109" y="50"/>
                  <a:pt x="101" y="49"/>
                  <a:pt x="95" y="53"/>
                </a:cubicBezTo>
                <a:cubicBezTo>
                  <a:pt x="80" y="65"/>
                  <a:pt x="67" y="78"/>
                  <a:pt x="55" y="93"/>
                </a:cubicBezTo>
                <a:cubicBezTo>
                  <a:pt x="50" y="99"/>
                  <a:pt x="51" y="107"/>
                  <a:pt x="56" y="112"/>
                </a:cubicBezTo>
                <a:cubicBezTo>
                  <a:pt x="74" y="128"/>
                  <a:pt x="79" y="152"/>
                  <a:pt x="70" y="174"/>
                </a:cubicBezTo>
                <a:cubicBezTo>
                  <a:pt x="62" y="194"/>
                  <a:pt x="40" y="207"/>
                  <a:pt x="16" y="207"/>
                </a:cubicBezTo>
                <a:cubicBezTo>
                  <a:pt x="8" y="207"/>
                  <a:pt x="3" y="212"/>
                  <a:pt x="2" y="219"/>
                </a:cubicBezTo>
                <a:cubicBezTo>
                  <a:pt x="0" y="238"/>
                  <a:pt x="0" y="257"/>
                  <a:pt x="2" y="276"/>
                </a:cubicBezTo>
                <a:cubicBezTo>
                  <a:pt x="3" y="283"/>
                  <a:pt x="11" y="288"/>
                  <a:pt x="18" y="288"/>
                </a:cubicBezTo>
                <a:cubicBezTo>
                  <a:pt x="40" y="287"/>
                  <a:pt x="60" y="301"/>
                  <a:pt x="69" y="322"/>
                </a:cubicBezTo>
                <a:cubicBezTo>
                  <a:pt x="78" y="343"/>
                  <a:pt x="72" y="368"/>
                  <a:pt x="55" y="383"/>
                </a:cubicBezTo>
                <a:cubicBezTo>
                  <a:pt x="50" y="388"/>
                  <a:pt x="49" y="396"/>
                  <a:pt x="54" y="402"/>
                </a:cubicBezTo>
                <a:cubicBezTo>
                  <a:pt x="65" y="416"/>
                  <a:pt x="78" y="430"/>
                  <a:pt x="93" y="441"/>
                </a:cubicBezTo>
                <a:cubicBezTo>
                  <a:pt x="99" y="446"/>
                  <a:pt x="107" y="445"/>
                  <a:pt x="112" y="440"/>
                </a:cubicBezTo>
                <a:cubicBezTo>
                  <a:pt x="127" y="424"/>
                  <a:pt x="153" y="417"/>
                  <a:pt x="173" y="426"/>
                </a:cubicBezTo>
                <a:cubicBezTo>
                  <a:pt x="195" y="435"/>
                  <a:pt x="208" y="457"/>
                  <a:pt x="207" y="480"/>
                </a:cubicBezTo>
                <a:cubicBezTo>
                  <a:pt x="207" y="487"/>
                  <a:pt x="212" y="493"/>
                  <a:pt x="219" y="494"/>
                </a:cubicBezTo>
                <a:cubicBezTo>
                  <a:pt x="229" y="495"/>
                  <a:pt x="238" y="496"/>
                  <a:pt x="248" y="496"/>
                </a:cubicBezTo>
                <a:cubicBezTo>
                  <a:pt x="257" y="496"/>
                  <a:pt x="266" y="495"/>
                  <a:pt x="275" y="494"/>
                </a:cubicBezTo>
                <a:cubicBezTo>
                  <a:pt x="282" y="494"/>
                  <a:pt x="287" y="487"/>
                  <a:pt x="287" y="480"/>
                </a:cubicBezTo>
                <a:cubicBezTo>
                  <a:pt x="286" y="457"/>
                  <a:pt x="300" y="436"/>
                  <a:pt x="321" y="427"/>
                </a:cubicBezTo>
                <a:cubicBezTo>
                  <a:pt x="341" y="419"/>
                  <a:pt x="368" y="425"/>
                  <a:pt x="382" y="441"/>
                </a:cubicBezTo>
                <a:cubicBezTo>
                  <a:pt x="387" y="447"/>
                  <a:pt x="395" y="447"/>
                  <a:pt x="401" y="443"/>
                </a:cubicBezTo>
                <a:cubicBezTo>
                  <a:pt x="416" y="431"/>
                  <a:pt x="429" y="418"/>
                  <a:pt x="441" y="403"/>
                </a:cubicBezTo>
                <a:cubicBezTo>
                  <a:pt x="446" y="398"/>
                  <a:pt x="445" y="389"/>
                  <a:pt x="440" y="384"/>
                </a:cubicBezTo>
                <a:cubicBezTo>
                  <a:pt x="422" y="369"/>
                  <a:pt x="417" y="344"/>
                  <a:pt x="426" y="323"/>
                </a:cubicBezTo>
                <a:cubicBezTo>
                  <a:pt x="434" y="303"/>
                  <a:pt x="455" y="289"/>
                  <a:pt x="476" y="289"/>
                </a:cubicBezTo>
                <a:cubicBezTo>
                  <a:pt x="480" y="289"/>
                  <a:pt x="480" y="289"/>
                  <a:pt x="480" y="289"/>
                </a:cubicBezTo>
                <a:cubicBezTo>
                  <a:pt x="487" y="290"/>
                  <a:pt x="493" y="284"/>
                  <a:pt x="494" y="277"/>
                </a:cubicBezTo>
                <a:cubicBezTo>
                  <a:pt x="496" y="258"/>
                  <a:pt x="496" y="239"/>
                  <a:pt x="494" y="221"/>
                </a:cubicBezTo>
                <a:close/>
                <a:moveTo>
                  <a:pt x="248" y="307"/>
                </a:moveTo>
                <a:cubicBezTo>
                  <a:pt x="216" y="307"/>
                  <a:pt x="190" y="281"/>
                  <a:pt x="190" y="249"/>
                </a:cubicBezTo>
                <a:cubicBezTo>
                  <a:pt x="190" y="217"/>
                  <a:pt x="216" y="191"/>
                  <a:pt x="248" y="191"/>
                </a:cubicBezTo>
                <a:cubicBezTo>
                  <a:pt x="280" y="191"/>
                  <a:pt x="306" y="217"/>
                  <a:pt x="306" y="249"/>
                </a:cubicBezTo>
                <a:cubicBezTo>
                  <a:pt x="306" y="281"/>
                  <a:pt x="280" y="307"/>
                  <a:pt x="248" y="307"/>
                </a:cubicBezTo>
                <a:close/>
                <a:moveTo>
                  <a:pt x="248" y="331"/>
                </a:moveTo>
                <a:cubicBezTo>
                  <a:pt x="248" y="331"/>
                  <a:pt x="248" y="331"/>
                  <a:pt x="248" y="331"/>
                </a:cubicBezTo>
              </a:path>
            </a:pathLst>
          </a:custGeom>
          <a:solidFill>
            <a:srgbClr val="A7CCDF">
              <a:lumMod val="7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21035655" y="9115102"/>
            <a:ext cx="1085592" cy="1085592"/>
          </a:xfrm>
          <a:custGeom>
            <a:avLst/>
            <a:gdLst>
              <a:gd name="T0" fmla="*/ 343 w 344"/>
              <a:gd name="T1" fmla="*/ 153 h 344"/>
              <a:gd name="T2" fmla="*/ 332 w 344"/>
              <a:gd name="T3" fmla="*/ 144 h 344"/>
              <a:gd name="T4" fmla="*/ 296 w 344"/>
              <a:gd name="T5" fmla="*/ 121 h 344"/>
              <a:gd name="T6" fmla="*/ 306 w 344"/>
              <a:gd name="T7" fmla="*/ 78 h 344"/>
              <a:gd name="T8" fmla="*/ 307 w 344"/>
              <a:gd name="T9" fmla="*/ 65 h 344"/>
              <a:gd name="T10" fmla="*/ 280 w 344"/>
              <a:gd name="T11" fmla="*/ 38 h 344"/>
              <a:gd name="T12" fmla="*/ 267 w 344"/>
              <a:gd name="T13" fmla="*/ 39 h 344"/>
              <a:gd name="T14" fmla="*/ 224 w 344"/>
              <a:gd name="T15" fmla="*/ 49 h 344"/>
              <a:gd name="T16" fmla="*/ 200 w 344"/>
              <a:gd name="T17" fmla="*/ 11 h 344"/>
              <a:gd name="T18" fmla="*/ 192 w 344"/>
              <a:gd name="T19" fmla="*/ 1 h 344"/>
              <a:gd name="T20" fmla="*/ 153 w 344"/>
              <a:gd name="T21" fmla="*/ 1 h 344"/>
              <a:gd name="T22" fmla="*/ 145 w 344"/>
              <a:gd name="T23" fmla="*/ 11 h 344"/>
              <a:gd name="T24" fmla="*/ 121 w 344"/>
              <a:gd name="T25" fmla="*/ 48 h 344"/>
              <a:gd name="T26" fmla="*/ 79 w 344"/>
              <a:gd name="T27" fmla="*/ 38 h 344"/>
              <a:gd name="T28" fmla="*/ 66 w 344"/>
              <a:gd name="T29" fmla="*/ 37 h 344"/>
              <a:gd name="T30" fmla="*/ 38 w 344"/>
              <a:gd name="T31" fmla="*/ 64 h 344"/>
              <a:gd name="T32" fmla="*/ 39 w 344"/>
              <a:gd name="T33" fmla="*/ 77 h 344"/>
              <a:gd name="T34" fmla="*/ 49 w 344"/>
              <a:gd name="T35" fmla="*/ 120 h 344"/>
              <a:gd name="T36" fmla="*/ 11 w 344"/>
              <a:gd name="T37" fmla="*/ 144 h 344"/>
              <a:gd name="T38" fmla="*/ 1 w 344"/>
              <a:gd name="T39" fmla="*/ 152 h 344"/>
              <a:gd name="T40" fmla="*/ 1 w 344"/>
              <a:gd name="T41" fmla="*/ 191 h 344"/>
              <a:gd name="T42" fmla="*/ 13 w 344"/>
              <a:gd name="T43" fmla="*/ 200 h 344"/>
              <a:gd name="T44" fmla="*/ 48 w 344"/>
              <a:gd name="T45" fmla="*/ 223 h 344"/>
              <a:gd name="T46" fmla="*/ 38 w 344"/>
              <a:gd name="T47" fmla="*/ 266 h 344"/>
              <a:gd name="T48" fmla="*/ 37 w 344"/>
              <a:gd name="T49" fmla="*/ 279 h 344"/>
              <a:gd name="T50" fmla="*/ 64 w 344"/>
              <a:gd name="T51" fmla="*/ 306 h 344"/>
              <a:gd name="T52" fmla="*/ 77 w 344"/>
              <a:gd name="T53" fmla="*/ 305 h 344"/>
              <a:gd name="T54" fmla="*/ 120 w 344"/>
              <a:gd name="T55" fmla="*/ 295 h 344"/>
              <a:gd name="T56" fmla="*/ 144 w 344"/>
              <a:gd name="T57" fmla="*/ 333 h 344"/>
              <a:gd name="T58" fmla="*/ 152 w 344"/>
              <a:gd name="T59" fmla="*/ 343 h 344"/>
              <a:gd name="T60" fmla="*/ 172 w 344"/>
              <a:gd name="T61" fmla="*/ 344 h 344"/>
              <a:gd name="T62" fmla="*/ 191 w 344"/>
              <a:gd name="T63" fmla="*/ 343 h 344"/>
              <a:gd name="T64" fmla="*/ 199 w 344"/>
              <a:gd name="T65" fmla="*/ 333 h 344"/>
              <a:gd name="T66" fmla="*/ 223 w 344"/>
              <a:gd name="T67" fmla="*/ 296 h 344"/>
              <a:gd name="T68" fmla="*/ 265 w 344"/>
              <a:gd name="T69" fmla="*/ 306 h 344"/>
              <a:gd name="T70" fmla="*/ 278 w 344"/>
              <a:gd name="T71" fmla="*/ 307 h 344"/>
              <a:gd name="T72" fmla="*/ 306 w 344"/>
              <a:gd name="T73" fmla="*/ 280 h 344"/>
              <a:gd name="T74" fmla="*/ 305 w 344"/>
              <a:gd name="T75" fmla="*/ 267 h 344"/>
              <a:gd name="T76" fmla="*/ 295 w 344"/>
              <a:gd name="T77" fmla="*/ 224 h 344"/>
              <a:gd name="T78" fmla="*/ 331 w 344"/>
              <a:gd name="T79" fmla="*/ 200 h 344"/>
              <a:gd name="T80" fmla="*/ 333 w 344"/>
              <a:gd name="T81" fmla="*/ 200 h 344"/>
              <a:gd name="T82" fmla="*/ 343 w 344"/>
              <a:gd name="T83" fmla="*/ 192 h 344"/>
              <a:gd name="T84" fmla="*/ 343 w 344"/>
              <a:gd name="T85" fmla="*/ 153 h 344"/>
              <a:gd name="T86" fmla="*/ 172 w 344"/>
              <a:gd name="T87" fmla="*/ 230 h 344"/>
              <a:gd name="T88" fmla="*/ 115 w 344"/>
              <a:gd name="T89" fmla="*/ 172 h 344"/>
              <a:gd name="T90" fmla="*/ 172 w 344"/>
              <a:gd name="T91" fmla="*/ 115 h 344"/>
              <a:gd name="T92" fmla="*/ 230 w 344"/>
              <a:gd name="T93" fmla="*/ 172 h 344"/>
              <a:gd name="T94" fmla="*/ 172 w 344"/>
              <a:gd name="T95" fmla="*/ 230 h 344"/>
              <a:gd name="T96" fmla="*/ 172 w 344"/>
              <a:gd name="T97" fmla="*/ 230 h 344"/>
              <a:gd name="T98" fmla="*/ 172 w 344"/>
              <a:gd name="T99" fmla="*/ 230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44" h="344">
                <a:moveTo>
                  <a:pt x="343" y="153"/>
                </a:moveTo>
                <a:cubicBezTo>
                  <a:pt x="342" y="148"/>
                  <a:pt x="337" y="144"/>
                  <a:pt x="332" y="144"/>
                </a:cubicBezTo>
                <a:cubicBezTo>
                  <a:pt x="316" y="144"/>
                  <a:pt x="302" y="135"/>
                  <a:pt x="296" y="121"/>
                </a:cubicBezTo>
                <a:cubicBezTo>
                  <a:pt x="290" y="106"/>
                  <a:pt x="294" y="89"/>
                  <a:pt x="306" y="78"/>
                </a:cubicBezTo>
                <a:cubicBezTo>
                  <a:pt x="309" y="75"/>
                  <a:pt x="310" y="69"/>
                  <a:pt x="307" y="65"/>
                </a:cubicBezTo>
                <a:cubicBezTo>
                  <a:pt x="299" y="55"/>
                  <a:pt x="290" y="46"/>
                  <a:pt x="280" y="38"/>
                </a:cubicBezTo>
                <a:cubicBezTo>
                  <a:pt x="276" y="35"/>
                  <a:pt x="270" y="35"/>
                  <a:pt x="267" y="39"/>
                </a:cubicBezTo>
                <a:cubicBezTo>
                  <a:pt x="256" y="50"/>
                  <a:pt x="238" y="55"/>
                  <a:pt x="224" y="49"/>
                </a:cubicBezTo>
                <a:cubicBezTo>
                  <a:pt x="209" y="42"/>
                  <a:pt x="200" y="27"/>
                  <a:pt x="200" y="11"/>
                </a:cubicBezTo>
                <a:cubicBezTo>
                  <a:pt x="201" y="6"/>
                  <a:pt x="197" y="2"/>
                  <a:pt x="192" y="1"/>
                </a:cubicBezTo>
                <a:cubicBezTo>
                  <a:pt x="179" y="0"/>
                  <a:pt x="166" y="0"/>
                  <a:pt x="153" y="1"/>
                </a:cubicBezTo>
                <a:cubicBezTo>
                  <a:pt x="148" y="2"/>
                  <a:pt x="145" y="6"/>
                  <a:pt x="145" y="11"/>
                </a:cubicBezTo>
                <a:cubicBezTo>
                  <a:pt x="145" y="27"/>
                  <a:pt x="136" y="42"/>
                  <a:pt x="121" y="48"/>
                </a:cubicBezTo>
                <a:cubicBezTo>
                  <a:pt x="107" y="53"/>
                  <a:pt x="89" y="49"/>
                  <a:pt x="79" y="38"/>
                </a:cubicBezTo>
                <a:cubicBezTo>
                  <a:pt x="75" y="34"/>
                  <a:pt x="70" y="34"/>
                  <a:pt x="66" y="37"/>
                </a:cubicBezTo>
                <a:cubicBezTo>
                  <a:pt x="56" y="45"/>
                  <a:pt x="46" y="54"/>
                  <a:pt x="38" y="64"/>
                </a:cubicBezTo>
                <a:cubicBezTo>
                  <a:pt x="35" y="68"/>
                  <a:pt x="35" y="74"/>
                  <a:pt x="39" y="77"/>
                </a:cubicBezTo>
                <a:cubicBezTo>
                  <a:pt x="51" y="88"/>
                  <a:pt x="55" y="106"/>
                  <a:pt x="49" y="120"/>
                </a:cubicBezTo>
                <a:cubicBezTo>
                  <a:pt x="43" y="134"/>
                  <a:pt x="28" y="144"/>
                  <a:pt x="11" y="144"/>
                </a:cubicBezTo>
                <a:cubicBezTo>
                  <a:pt x="6" y="143"/>
                  <a:pt x="2" y="147"/>
                  <a:pt x="1" y="152"/>
                </a:cubicBezTo>
                <a:cubicBezTo>
                  <a:pt x="0" y="165"/>
                  <a:pt x="0" y="178"/>
                  <a:pt x="1" y="191"/>
                </a:cubicBezTo>
                <a:cubicBezTo>
                  <a:pt x="2" y="196"/>
                  <a:pt x="8" y="200"/>
                  <a:pt x="13" y="200"/>
                </a:cubicBezTo>
                <a:cubicBezTo>
                  <a:pt x="27" y="199"/>
                  <a:pt x="42" y="208"/>
                  <a:pt x="48" y="223"/>
                </a:cubicBezTo>
                <a:cubicBezTo>
                  <a:pt x="54" y="238"/>
                  <a:pt x="50" y="255"/>
                  <a:pt x="38" y="266"/>
                </a:cubicBezTo>
                <a:cubicBezTo>
                  <a:pt x="35" y="269"/>
                  <a:pt x="34" y="275"/>
                  <a:pt x="37" y="279"/>
                </a:cubicBezTo>
                <a:cubicBezTo>
                  <a:pt x="45" y="289"/>
                  <a:pt x="54" y="298"/>
                  <a:pt x="64" y="306"/>
                </a:cubicBezTo>
                <a:cubicBezTo>
                  <a:pt x="68" y="309"/>
                  <a:pt x="74" y="309"/>
                  <a:pt x="77" y="305"/>
                </a:cubicBezTo>
                <a:cubicBezTo>
                  <a:pt x="88" y="294"/>
                  <a:pt x="106" y="289"/>
                  <a:pt x="120" y="295"/>
                </a:cubicBezTo>
                <a:cubicBezTo>
                  <a:pt x="135" y="302"/>
                  <a:pt x="144" y="317"/>
                  <a:pt x="144" y="333"/>
                </a:cubicBezTo>
                <a:cubicBezTo>
                  <a:pt x="143" y="338"/>
                  <a:pt x="147" y="342"/>
                  <a:pt x="152" y="343"/>
                </a:cubicBezTo>
                <a:cubicBezTo>
                  <a:pt x="159" y="343"/>
                  <a:pt x="165" y="344"/>
                  <a:pt x="172" y="344"/>
                </a:cubicBezTo>
                <a:cubicBezTo>
                  <a:pt x="178" y="344"/>
                  <a:pt x="184" y="344"/>
                  <a:pt x="191" y="343"/>
                </a:cubicBezTo>
                <a:cubicBezTo>
                  <a:pt x="196" y="342"/>
                  <a:pt x="199" y="338"/>
                  <a:pt x="199" y="333"/>
                </a:cubicBezTo>
                <a:cubicBezTo>
                  <a:pt x="199" y="317"/>
                  <a:pt x="208" y="302"/>
                  <a:pt x="223" y="296"/>
                </a:cubicBezTo>
                <a:cubicBezTo>
                  <a:pt x="237" y="291"/>
                  <a:pt x="255" y="295"/>
                  <a:pt x="265" y="306"/>
                </a:cubicBezTo>
                <a:cubicBezTo>
                  <a:pt x="269" y="310"/>
                  <a:pt x="274" y="310"/>
                  <a:pt x="278" y="307"/>
                </a:cubicBezTo>
                <a:cubicBezTo>
                  <a:pt x="289" y="299"/>
                  <a:pt x="298" y="290"/>
                  <a:pt x="306" y="280"/>
                </a:cubicBezTo>
                <a:cubicBezTo>
                  <a:pt x="309" y="276"/>
                  <a:pt x="309" y="270"/>
                  <a:pt x="305" y="267"/>
                </a:cubicBezTo>
                <a:cubicBezTo>
                  <a:pt x="293" y="256"/>
                  <a:pt x="289" y="238"/>
                  <a:pt x="295" y="224"/>
                </a:cubicBezTo>
                <a:cubicBezTo>
                  <a:pt x="301" y="210"/>
                  <a:pt x="315" y="200"/>
                  <a:pt x="331" y="200"/>
                </a:cubicBezTo>
                <a:cubicBezTo>
                  <a:pt x="333" y="200"/>
                  <a:pt x="333" y="200"/>
                  <a:pt x="333" y="200"/>
                </a:cubicBezTo>
                <a:cubicBezTo>
                  <a:pt x="338" y="201"/>
                  <a:pt x="342" y="197"/>
                  <a:pt x="343" y="192"/>
                </a:cubicBezTo>
                <a:cubicBezTo>
                  <a:pt x="344" y="179"/>
                  <a:pt x="344" y="166"/>
                  <a:pt x="343" y="153"/>
                </a:cubicBezTo>
                <a:close/>
                <a:moveTo>
                  <a:pt x="172" y="230"/>
                </a:moveTo>
                <a:cubicBezTo>
                  <a:pt x="141" y="230"/>
                  <a:pt x="115" y="204"/>
                  <a:pt x="115" y="172"/>
                </a:cubicBezTo>
                <a:cubicBezTo>
                  <a:pt x="115" y="141"/>
                  <a:pt x="141" y="115"/>
                  <a:pt x="172" y="115"/>
                </a:cubicBezTo>
                <a:cubicBezTo>
                  <a:pt x="204" y="115"/>
                  <a:pt x="230" y="141"/>
                  <a:pt x="230" y="172"/>
                </a:cubicBezTo>
                <a:cubicBezTo>
                  <a:pt x="230" y="204"/>
                  <a:pt x="204" y="230"/>
                  <a:pt x="172" y="230"/>
                </a:cubicBezTo>
                <a:close/>
                <a:moveTo>
                  <a:pt x="172" y="230"/>
                </a:moveTo>
                <a:cubicBezTo>
                  <a:pt x="172" y="230"/>
                  <a:pt x="172" y="230"/>
                  <a:pt x="172" y="230"/>
                </a:cubicBezTo>
              </a:path>
            </a:pathLst>
          </a:custGeom>
          <a:solidFill>
            <a:srgbClr val="019ADD">
              <a:lumMod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" name="Freeform 10"/>
          <p:cNvSpPr>
            <a:spLocks noEditPoints="1"/>
          </p:cNvSpPr>
          <p:nvPr/>
        </p:nvSpPr>
        <p:spPr bwMode="auto">
          <a:xfrm>
            <a:off x="18618248" y="9625928"/>
            <a:ext cx="1621947" cy="1491006"/>
          </a:xfrm>
          <a:custGeom>
            <a:avLst/>
            <a:gdLst>
              <a:gd name="T0" fmla="*/ 343 w 344"/>
              <a:gd name="T1" fmla="*/ 153 h 344"/>
              <a:gd name="T2" fmla="*/ 332 w 344"/>
              <a:gd name="T3" fmla="*/ 144 h 344"/>
              <a:gd name="T4" fmla="*/ 296 w 344"/>
              <a:gd name="T5" fmla="*/ 121 h 344"/>
              <a:gd name="T6" fmla="*/ 306 w 344"/>
              <a:gd name="T7" fmla="*/ 78 h 344"/>
              <a:gd name="T8" fmla="*/ 307 w 344"/>
              <a:gd name="T9" fmla="*/ 65 h 344"/>
              <a:gd name="T10" fmla="*/ 280 w 344"/>
              <a:gd name="T11" fmla="*/ 38 h 344"/>
              <a:gd name="T12" fmla="*/ 267 w 344"/>
              <a:gd name="T13" fmla="*/ 39 h 344"/>
              <a:gd name="T14" fmla="*/ 224 w 344"/>
              <a:gd name="T15" fmla="*/ 49 h 344"/>
              <a:gd name="T16" fmla="*/ 200 w 344"/>
              <a:gd name="T17" fmla="*/ 11 h 344"/>
              <a:gd name="T18" fmla="*/ 192 w 344"/>
              <a:gd name="T19" fmla="*/ 1 h 344"/>
              <a:gd name="T20" fmla="*/ 153 w 344"/>
              <a:gd name="T21" fmla="*/ 1 h 344"/>
              <a:gd name="T22" fmla="*/ 145 w 344"/>
              <a:gd name="T23" fmla="*/ 11 h 344"/>
              <a:gd name="T24" fmla="*/ 121 w 344"/>
              <a:gd name="T25" fmla="*/ 48 h 344"/>
              <a:gd name="T26" fmla="*/ 79 w 344"/>
              <a:gd name="T27" fmla="*/ 38 h 344"/>
              <a:gd name="T28" fmla="*/ 66 w 344"/>
              <a:gd name="T29" fmla="*/ 37 h 344"/>
              <a:gd name="T30" fmla="*/ 38 w 344"/>
              <a:gd name="T31" fmla="*/ 64 h 344"/>
              <a:gd name="T32" fmla="*/ 39 w 344"/>
              <a:gd name="T33" fmla="*/ 77 h 344"/>
              <a:gd name="T34" fmla="*/ 49 w 344"/>
              <a:gd name="T35" fmla="*/ 120 h 344"/>
              <a:gd name="T36" fmla="*/ 11 w 344"/>
              <a:gd name="T37" fmla="*/ 144 h 344"/>
              <a:gd name="T38" fmla="*/ 1 w 344"/>
              <a:gd name="T39" fmla="*/ 152 h 344"/>
              <a:gd name="T40" fmla="*/ 1 w 344"/>
              <a:gd name="T41" fmla="*/ 191 h 344"/>
              <a:gd name="T42" fmla="*/ 13 w 344"/>
              <a:gd name="T43" fmla="*/ 200 h 344"/>
              <a:gd name="T44" fmla="*/ 48 w 344"/>
              <a:gd name="T45" fmla="*/ 223 h 344"/>
              <a:gd name="T46" fmla="*/ 38 w 344"/>
              <a:gd name="T47" fmla="*/ 266 h 344"/>
              <a:gd name="T48" fmla="*/ 37 w 344"/>
              <a:gd name="T49" fmla="*/ 279 h 344"/>
              <a:gd name="T50" fmla="*/ 64 w 344"/>
              <a:gd name="T51" fmla="*/ 306 h 344"/>
              <a:gd name="T52" fmla="*/ 77 w 344"/>
              <a:gd name="T53" fmla="*/ 305 h 344"/>
              <a:gd name="T54" fmla="*/ 120 w 344"/>
              <a:gd name="T55" fmla="*/ 295 h 344"/>
              <a:gd name="T56" fmla="*/ 144 w 344"/>
              <a:gd name="T57" fmla="*/ 333 h 344"/>
              <a:gd name="T58" fmla="*/ 152 w 344"/>
              <a:gd name="T59" fmla="*/ 343 h 344"/>
              <a:gd name="T60" fmla="*/ 172 w 344"/>
              <a:gd name="T61" fmla="*/ 344 h 344"/>
              <a:gd name="T62" fmla="*/ 191 w 344"/>
              <a:gd name="T63" fmla="*/ 343 h 344"/>
              <a:gd name="T64" fmla="*/ 199 w 344"/>
              <a:gd name="T65" fmla="*/ 333 h 344"/>
              <a:gd name="T66" fmla="*/ 223 w 344"/>
              <a:gd name="T67" fmla="*/ 296 h 344"/>
              <a:gd name="T68" fmla="*/ 265 w 344"/>
              <a:gd name="T69" fmla="*/ 306 h 344"/>
              <a:gd name="T70" fmla="*/ 278 w 344"/>
              <a:gd name="T71" fmla="*/ 307 h 344"/>
              <a:gd name="T72" fmla="*/ 306 w 344"/>
              <a:gd name="T73" fmla="*/ 280 h 344"/>
              <a:gd name="T74" fmla="*/ 305 w 344"/>
              <a:gd name="T75" fmla="*/ 267 h 344"/>
              <a:gd name="T76" fmla="*/ 295 w 344"/>
              <a:gd name="T77" fmla="*/ 224 h 344"/>
              <a:gd name="T78" fmla="*/ 331 w 344"/>
              <a:gd name="T79" fmla="*/ 200 h 344"/>
              <a:gd name="T80" fmla="*/ 333 w 344"/>
              <a:gd name="T81" fmla="*/ 200 h 344"/>
              <a:gd name="T82" fmla="*/ 343 w 344"/>
              <a:gd name="T83" fmla="*/ 192 h 344"/>
              <a:gd name="T84" fmla="*/ 343 w 344"/>
              <a:gd name="T85" fmla="*/ 153 h 344"/>
              <a:gd name="T86" fmla="*/ 172 w 344"/>
              <a:gd name="T87" fmla="*/ 230 h 344"/>
              <a:gd name="T88" fmla="*/ 115 w 344"/>
              <a:gd name="T89" fmla="*/ 172 h 344"/>
              <a:gd name="T90" fmla="*/ 172 w 344"/>
              <a:gd name="T91" fmla="*/ 115 h 344"/>
              <a:gd name="T92" fmla="*/ 230 w 344"/>
              <a:gd name="T93" fmla="*/ 172 h 344"/>
              <a:gd name="T94" fmla="*/ 172 w 344"/>
              <a:gd name="T95" fmla="*/ 230 h 344"/>
              <a:gd name="T96" fmla="*/ 172 w 344"/>
              <a:gd name="T97" fmla="*/ 230 h 344"/>
              <a:gd name="T98" fmla="*/ 172 w 344"/>
              <a:gd name="T99" fmla="*/ 230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44" h="344">
                <a:moveTo>
                  <a:pt x="343" y="153"/>
                </a:moveTo>
                <a:cubicBezTo>
                  <a:pt x="342" y="148"/>
                  <a:pt x="337" y="144"/>
                  <a:pt x="332" y="144"/>
                </a:cubicBezTo>
                <a:cubicBezTo>
                  <a:pt x="316" y="144"/>
                  <a:pt x="302" y="135"/>
                  <a:pt x="296" y="121"/>
                </a:cubicBezTo>
                <a:cubicBezTo>
                  <a:pt x="290" y="106"/>
                  <a:pt x="294" y="89"/>
                  <a:pt x="306" y="78"/>
                </a:cubicBezTo>
                <a:cubicBezTo>
                  <a:pt x="309" y="75"/>
                  <a:pt x="310" y="69"/>
                  <a:pt x="307" y="65"/>
                </a:cubicBezTo>
                <a:cubicBezTo>
                  <a:pt x="299" y="55"/>
                  <a:pt x="290" y="46"/>
                  <a:pt x="280" y="38"/>
                </a:cubicBezTo>
                <a:cubicBezTo>
                  <a:pt x="276" y="35"/>
                  <a:pt x="270" y="35"/>
                  <a:pt x="267" y="39"/>
                </a:cubicBezTo>
                <a:cubicBezTo>
                  <a:pt x="256" y="50"/>
                  <a:pt x="238" y="55"/>
                  <a:pt x="224" y="49"/>
                </a:cubicBezTo>
                <a:cubicBezTo>
                  <a:pt x="209" y="42"/>
                  <a:pt x="200" y="27"/>
                  <a:pt x="200" y="11"/>
                </a:cubicBezTo>
                <a:cubicBezTo>
                  <a:pt x="201" y="6"/>
                  <a:pt x="197" y="2"/>
                  <a:pt x="192" y="1"/>
                </a:cubicBezTo>
                <a:cubicBezTo>
                  <a:pt x="179" y="0"/>
                  <a:pt x="166" y="0"/>
                  <a:pt x="153" y="1"/>
                </a:cubicBezTo>
                <a:cubicBezTo>
                  <a:pt x="148" y="2"/>
                  <a:pt x="145" y="6"/>
                  <a:pt x="145" y="11"/>
                </a:cubicBezTo>
                <a:cubicBezTo>
                  <a:pt x="145" y="27"/>
                  <a:pt x="136" y="42"/>
                  <a:pt x="121" y="48"/>
                </a:cubicBezTo>
                <a:cubicBezTo>
                  <a:pt x="107" y="53"/>
                  <a:pt x="89" y="49"/>
                  <a:pt x="79" y="38"/>
                </a:cubicBezTo>
                <a:cubicBezTo>
                  <a:pt x="75" y="34"/>
                  <a:pt x="70" y="34"/>
                  <a:pt x="66" y="37"/>
                </a:cubicBezTo>
                <a:cubicBezTo>
                  <a:pt x="56" y="45"/>
                  <a:pt x="46" y="54"/>
                  <a:pt x="38" y="64"/>
                </a:cubicBezTo>
                <a:cubicBezTo>
                  <a:pt x="35" y="68"/>
                  <a:pt x="35" y="74"/>
                  <a:pt x="39" y="77"/>
                </a:cubicBezTo>
                <a:cubicBezTo>
                  <a:pt x="51" y="88"/>
                  <a:pt x="55" y="106"/>
                  <a:pt x="49" y="120"/>
                </a:cubicBezTo>
                <a:cubicBezTo>
                  <a:pt x="43" y="134"/>
                  <a:pt x="28" y="144"/>
                  <a:pt x="11" y="144"/>
                </a:cubicBezTo>
                <a:cubicBezTo>
                  <a:pt x="6" y="143"/>
                  <a:pt x="2" y="147"/>
                  <a:pt x="1" y="152"/>
                </a:cubicBezTo>
                <a:cubicBezTo>
                  <a:pt x="0" y="165"/>
                  <a:pt x="0" y="178"/>
                  <a:pt x="1" y="191"/>
                </a:cubicBezTo>
                <a:cubicBezTo>
                  <a:pt x="2" y="196"/>
                  <a:pt x="8" y="200"/>
                  <a:pt x="13" y="200"/>
                </a:cubicBezTo>
                <a:cubicBezTo>
                  <a:pt x="27" y="199"/>
                  <a:pt x="42" y="208"/>
                  <a:pt x="48" y="223"/>
                </a:cubicBezTo>
                <a:cubicBezTo>
                  <a:pt x="54" y="238"/>
                  <a:pt x="50" y="255"/>
                  <a:pt x="38" y="266"/>
                </a:cubicBezTo>
                <a:cubicBezTo>
                  <a:pt x="35" y="269"/>
                  <a:pt x="34" y="275"/>
                  <a:pt x="37" y="279"/>
                </a:cubicBezTo>
                <a:cubicBezTo>
                  <a:pt x="45" y="289"/>
                  <a:pt x="54" y="298"/>
                  <a:pt x="64" y="306"/>
                </a:cubicBezTo>
                <a:cubicBezTo>
                  <a:pt x="68" y="309"/>
                  <a:pt x="74" y="309"/>
                  <a:pt x="77" y="305"/>
                </a:cubicBezTo>
                <a:cubicBezTo>
                  <a:pt x="88" y="294"/>
                  <a:pt x="106" y="289"/>
                  <a:pt x="120" y="295"/>
                </a:cubicBezTo>
                <a:cubicBezTo>
                  <a:pt x="135" y="302"/>
                  <a:pt x="144" y="317"/>
                  <a:pt x="144" y="333"/>
                </a:cubicBezTo>
                <a:cubicBezTo>
                  <a:pt x="143" y="338"/>
                  <a:pt x="147" y="342"/>
                  <a:pt x="152" y="343"/>
                </a:cubicBezTo>
                <a:cubicBezTo>
                  <a:pt x="159" y="343"/>
                  <a:pt x="165" y="344"/>
                  <a:pt x="172" y="344"/>
                </a:cubicBezTo>
                <a:cubicBezTo>
                  <a:pt x="178" y="344"/>
                  <a:pt x="184" y="344"/>
                  <a:pt x="191" y="343"/>
                </a:cubicBezTo>
                <a:cubicBezTo>
                  <a:pt x="196" y="342"/>
                  <a:pt x="199" y="338"/>
                  <a:pt x="199" y="333"/>
                </a:cubicBezTo>
                <a:cubicBezTo>
                  <a:pt x="199" y="317"/>
                  <a:pt x="208" y="302"/>
                  <a:pt x="223" y="296"/>
                </a:cubicBezTo>
                <a:cubicBezTo>
                  <a:pt x="237" y="291"/>
                  <a:pt x="255" y="295"/>
                  <a:pt x="265" y="306"/>
                </a:cubicBezTo>
                <a:cubicBezTo>
                  <a:pt x="269" y="310"/>
                  <a:pt x="274" y="310"/>
                  <a:pt x="278" y="307"/>
                </a:cubicBezTo>
                <a:cubicBezTo>
                  <a:pt x="289" y="299"/>
                  <a:pt x="298" y="290"/>
                  <a:pt x="306" y="280"/>
                </a:cubicBezTo>
                <a:cubicBezTo>
                  <a:pt x="309" y="276"/>
                  <a:pt x="309" y="270"/>
                  <a:pt x="305" y="267"/>
                </a:cubicBezTo>
                <a:cubicBezTo>
                  <a:pt x="293" y="256"/>
                  <a:pt x="289" y="238"/>
                  <a:pt x="295" y="224"/>
                </a:cubicBezTo>
                <a:cubicBezTo>
                  <a:pt x="301" y="210"/>
                  <a:pt x="315" y="200"/>
                  <a:pt x="331" y="200"/>
                </a:cubicBezTo>
                <a:cubicBezTo>
                  <a:pt x="333" y="200"/>
                  <a:pt x="333" y="200"/>
                  <a:pt x="333" y="200"/>
                </a:cubicBezTo>
                <a:cubicBezTo>
                  <a:pt x="338" y="201"/>
                  <a:pt x="342" y="197"/>
                  <a:pt x="343" y="192"/>
                </a:cubicBezTo>
                <a:cubicBezTo>
                  <a:pt x="344" y="179"/>
                  <a:pt x="344" y="166"/>
                  <a:pt x="343" y="153"/>
                </a:cubicBezTo>
                <a:close/>
                <a:moveTo>
                  <a:pt x="172" y="230"/>
                </a:moveTo>
                <a:cubicBezTo>
                  <a:pt x="141" y="230"/>
                  <a:pt x="115" y="204"/>
                  <a:pt x="115" y="172"/>
                </a:cubicBezTo>
                <a:cubicBezTo>
                  <a:pt x="115" y="141"/>
                  <a:pt x="141" y="115"/>
                  <a:pt x="172" y="115"/>
                </a:cubicBezTo>
                <a:cubicBezTo>
                  <a:pt x="204" y="115"/>
                  <a:pt x="230" y="141"/>
                  <a:pt x="230" y="172"/>
                </a:cubicBezTo>
                <a:cubicBezTo>
                  <a:pt x="230" y="204"/>
                  <a:pt x="204" y="230"/>
                  <a:pt x="172" y="230"/>
                </a:cubicBezTo>
                <a:close/>
                <a:moveTo>
                  <a:pt x="172" y="230"/>
                </a:moveTo>
                <a:cubicBezTo>
                  <a:pt x="172" y="230"/>
                  <a:pt x="172" y="230"/>
                  <a:pt x="172" y="230"/>
                </a:cubicBezTo>
              </a:path>
            </a:pathLst>
          </a:custGeom>
          <a:solidFill>
            <a:srgbClr val="019ADD">
              <a:lumMod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Freeform 13"/>
          <p:cNvSpPr>
            <a:spLocks noEditPoints="1"/>
          </p:cNvSpPr>
          <p:nvPr/>
        </p:nvSpPr>
        <p:spPr bwMode="auto">
          <a:xfrm>
            <a:off x="17216846" y="8696724"/>
            <a:ext cx="1802675" cy="1712975"/>
          </a:xfrm>
          <a:custGeom>
            <a:avLst/>
            <a:gdLst>
              <a:gd name="T0" fmla="*/ 494 w 496"/>
              <a:gd name="T1" fmla="*/ 221 h 496"/>
              <a:gd name="T2" fmla="*/ 478 w 496"/>
              <a:gd name="T3" fmla="*/ 209 h 496"/>
              <a:gd name="T4" fmla="*/ 427 w 496"/>
              <a:gd name="T5" fmla="*/ 175 h 496"/>
              <a:gd name="T6" fmla="*/ 441 w 496"/>
              <a:gd name="T7" fmla="*/ 113 h 496"/>
              <a:gd name="T8" fmla="*/ 442 w 496"/>
              <a:gd name="T9" fmla="*/ 95 h 496"/>
              <a:gd name="T10" fmla="*/ 403 w 496"/>
              <a:gd name="T11" fmla="*/ 55 h 496"/>
              <a:gd name="T12" fmla="*/ 384 w 496"/>
              <a:gd name="T13" fmla="*/ 57 h 496"/>
              <a:gd name="T14" fmla="*/ 322 w 496"/>
              <a:gd name="T15" fmla="*/ 71 h 496"/>
              <a:gd name="T16" fmla="*/ 289 w 496"/>
              <a:gd name="T17" fmla="*/ 17 h 496"/>
              <a:gd name="T18" fmla="*/ 277 w 496"/>
              <a:gd name="T19" fmla="*/ 2 h 496"/>
              <a:gd name="T20" fmla="*/ 221 w 496"/>
              <a:gd name="T21" fmla="*/ 2 h 496"/>
              <a:gd name="T22" fmla="*/ 209 w 496"/>
              <a:gd name="T23" fmla="*/ 16 h 496"/>
              <a:gd name="T24" fmla="*/ 175 w 496"/>
              <a:gd name="T25" fmla="*/ 69 h 496"/>
              <a:gd name="T26" fmla="*/ 113 w 496"/>
              <a:gd name="T27" fmla="*/ 55 h 496"/>
              <a:gd name="T28" fmla="*/ 95 w 496"/>
              <a:gd name="T29" fmla="*/ 54 h 496"/>
              <a:gd name="T30" fmla="*/ 55 w 496"/>
              <a:gd name="T31" fmla="*/ 93 h 496"/>
              <a:gd name="T32" fmla="*/ 56 w 496"/>
              <a:gd name="T33" fmla="*/ 112 h 496"/>
              <a:gd name="T34" fmla="*/ 70 w 496"/>
              <a:gd name="T35" fmla="*/ 174 h 496"/>
              <a:gd name="T36" fmla="*/ 16 w 496"/>
              <a:gd name="T37" fmla="*/ 207 h 496"/>
              <a:gd name="T38" fmla="*/ 2 w 496"/>
              <a:gd name="T39" fmla="*/ 220 h 496"/>
              <a:gd name="T40" fmla="*/ 2 w 496"/>
              <a:gd name="T41" fmla="*/ 276 h 496"/>
              <a:gd name="T42" fmla="*/ 18 w 496"/>
              <a:gd name="T43" fmla="*/ 288 h 496"/>
              <a:gd name="T44" fmla="*/ 69 w 496"/>
              <a:gd name="T45" fmla="*/ 322 h 496"/>
              <a:gd name="T46" fmla="*/ 55 w 496"/>
              <a:gd name="T47" fmla="*/ 383 h 496"/>
              <a:gd name="T48" fmla="*/ 54 w 496"/>
              <a:gd name="T49" fmla="*/ 402 h 496"/>
              <a:gd name="T50" fmla="*/ 93 w 496"/>
              <a:gd name="T51" fmla="*/ 442 h 496"/>
              <a:gd name="T52" fmla="*/ 112 w 496"/>
              <a:gd name="T53" fmla="*/ 440 h 496"/>
              <a:gd name="T54" fmla="*/ 173 w 496"/>
              <a:gd name="T55" fmla="*/ 426 h 496"/>
              <a:gd name="T56" fmla="*/ 207 w 496"/>
              <a:gd name="T57" fmla="*/ 480 h 496"/>
              <a:gd name="T58" fmla="*/ 219 w 496"/>
              <a:gd name="T59" fmla="*/ 494 h 496"/>
              <a:gd name="T60" fmla="*/ 248 w 496"/>
              <a:gd name="T61" fmla="*/ 496 h 496"/>
              <a:gd name="T62" fmla="*/ 275 w 496"/>
              <a:gd name="T63" fmla="*/ 495 h 496"/>
              <a:gd name="T64" fmla="*/ 287 w 496"/>
              <a:gd name="T65" fmla="*/ 480 h 496"/>
              <a:gd name="T66" fmla="*/ 321 w 496"/>
              <a:gd name="T67" fmla="*/ 428 h 496"/>
              <a:gd name="T68" fmla="*/ 382 w 496"/>
              <a:gd name="T69" fmla="*/ 442 h 496"/>
              <a:gd name="T70" fmla="*/ 401 w 496"/>
              <a:gd name="T71" fmla="*/ 443 h 496"/>
              <a:gd name="T72" fmla="*/ 441 w 496"/>
              <a:gd name="T73" fmla="*/ 403 h 496"/>
              <a:gd name="T74" fmla="*/ 440 w 496"/>
              <a:gd name="T75" fmla="*/ 385 h 496"/>
              <a:gd name="T76" fmla="*/ 426 w 496"/>
              <a:gd name="T77" fmla="*/ 323 h 496"/>
              <a:gd name="T78" fmla="*/ 476 w 496"/>
              <a:gd name="T79" fmla="*/ 289 h 496"/>
              <a:gd name="T80" fmla="*/ 479 w 496"/>
              <a:gd name="T81" fmla="*/ 289 h 496"/>
              <a:gd name="T82" fmla="*/ 494 w 496"/>
              <a:gd name="T83" fmla="*/ 277 h 496"/>
              <a:gd name="T84" fmla="*/ 494 w 496"/>
              <a:gd name="T85" fmla="*/ 221 h 496"/>
              <a:gd name="T86" fmla="*/ 248 w 496"/>
              <a:gd name="T87" fmla="*/ 308 h 496"/>
              <a:gd name="T88" fmla="*/ 189 w 496"/>
              <a:gd name="T89" fmla="*/ 249 h 496"/>
              <a:gd name="T90" fmla="*/ 248 w 496"/>
              <a:gd name="T91" fmla="*/ 190 h 496"/>
              <a:gd name="T92" fmla="*/ 307 w 496"/>
              <a:gd name="T93" fmla="*/ 249 h 496"/>
              <a:gd name="T94" fmla="*/ 248 w 496"/>
              <a:gd name="T95" fmla="*/ 308 h 496"/>
              <a:gd name="T96" fmla="*/ 248 w 496"/>
              <a:gd name="T97" fmla="*/ 332 h 496"/>
              <a:gd name="T98" fmla="*/ 248 w 496"/>
              <a:gd name="T99" fmla="*/ 332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6" h="496">
                <a:moveTo>
                  <a:pt x="494" y="221"/>
                </a:moveTo>
                <a:cubicBezTo>
                  <a:pt x="493" y="214"/>
                  <a:pt x="485" y="209"/>
                  <a:pt x="478" y="209"/>
                </a:cubicBezTo>
                <a:cubicBezTo>
                  <a:pt x="455" y="209"/>
                  <a:pt x="435" y="195"/>
                  <a:pt x="427" y="175"/>
                </a:cubicBezTo>
                <a:cubicBezTo>
                  <a:pt x="418" y="154"/>
                  <a:pt x="424" y="129"/>
                  <a:pt x="441" y="113"/>
                </a:cubicBezTo>
                <a:cubicBezTo>
                  <a:pt x="446" y="109"/>
                  <a:pt x="447" y="100"/>
                  <a:pt x="442" y="95"/>
                </a:cubicBezTo>
                <a:cubicBezTo>
                  <a:pt x="431" y="80"/>
                  <a:pt x="417" y="67"/>
                  <a:pt x="403" y="55"/>
                </a:cubicBezTo>
                <a:cubicBezTo>
                  <a:pt x="397" y="51"/>
                  <a:pt x="389" y="51"/>
                  <a:pt x="384" y="57"/>
                </a:cubicBezTo>
                <a:cubicBezTo>
                  <a:pt x="369" y="73"/>
                  <a:pt x="343" y="79"/>
                  <a:pt x="322" y="71"/>
                </a:cubicBezTo>
                <a:cubicBezTo>
                  <a:pt x="301" y="62"/>
                  <a:pt x="288" y="40"/>
                  <a:pt x="289" y="17"/>
                </a:cubicBezTo>
                <a:cubicBezTo>
                  <a:pt x="289" y="9"/>
                  <a:pt x="284" y="3"/>
                  <a:pt x="277" y="2"/>
                </a:cubicBezTo>
                <a:cubicBezTo>
                  <a:pt x="258" y="0"/>
                  <a:pt x="240" y="0"/>
                  <a:pt x="221" y="2"/>
                </a:cubicBezTo>
                <a:cubicBezTo>
                  <a:pt x="214" y="3"/>
                  <a:pt x="208" y="9"/>
                  <a:pt x="209" y="16"/>
                </a:cubicBezTo>
                <a:cubicBezTo>
                  <a:pt x="210" y="39"/>
                  <a:pt x="196" y="60"/>
                  <a:pt x="175" y="69"/>
                </a:cubicBezTo>
                <a:cubicBezTo>
                  <a:pt x="155" y="77"/>
                  <a:pt x="128" y="71"/>
                  <a:pt x="113" y="55"/>
                </a:cubicBezTo>
                <a:cubicBezTo>
                  <a:pt x="109" y="50"/>
                  <a:pt x="100" y="49"/>
                  <a:pt x="95" y="54"/>
                </a:cubicBezTo>
                <a:cubicBezTo>
                  <a:pt x="80" y="65"/>
                  <a:pt x="66" y="79"/>
                  <a:pt x="55" y="93"/>
                </a:cubicBezTo>
                <a:cubicBezTo>
                  <a:pt x="50" y="99"/>
                  <a:pt x="51" y="107"/>
                  <a:pt x="56" y="112"/>
                </a:cubicBezTo>
                <a:cubicBezTo>
                  <a:pt x="73" y="128"/>
                  <a:pt x="79" y="153"/>
                  <a:pt x="70" y="174"/>
                </a:cubicBezTo>
                <a:cubicBezTo>
                  <a:pt x="61" y="194"/>
                  <a:pt x="40" y="207"/>
                  <a:pt x="16" y="207"/>
                </a:cubicBezTo>
                <a:cubicBezTo>
                  <a:pt x="8" y="207"/>
                  <a:pt x="3" y="212"/>
                  <a:pt x="2" y="220"/>
                </a:cubicBezTo>
                <a:cubicBezTo>
                  <a:pt x="0" y="238"/>
                  <a:pt x="0" y="257"/>
                  <a:pt x="2" y="276"/>
                </a:cubicBezTo>
                <a:cubicBezTo>
                  <a:pt x="2" y="283"/>
                  <a:pt x="11" y="288"/>
                  <a:pt x="18" y="288"/>
                </a:cubicBezTo>
                <a:cubicBezTo>
                  <a:pt x="40" y="288"/>
                  <a:pt x="60" y="301"/>
                  <a:pt x="69" y="322"/>
                </a:cubicBezTo>
                <a:cubicBezTo>
                  <a:pt x="78" y="343"/>
                  <a:pt x="72" y="368"/>
                  <a:pt x="55" y="383"/>
                </a:cubicBezTo>
                <a:cubicBezTo>
                  <a:pt x="50" y="388"/>
                  <a:pt x="49" y="396"/>
                  <a:pt x="54" y="402"/>
                </a:cubicBezTo>
                <a:cubicBezTo>
                  <a:pt x="65" y="417"/>
                  <a:pt x="78" y="430"/>
                  <a:pt x="93" y="442"/>
                </a:cubicBezTo>
                <a:cubicBezTo>
                  <a:pt x="98" y="446"/>
                  <a:pt x="107" y="446"/>
                  <a:pt x="112" y="440"/>
                </a:cubicBezTo>
                <a:cubicBezTo>
                  <a:pt x="126" y="424"/>
                  <a:pt x="153" y="418"/>
                  <a:pt x="173" y="426"/>
                </a:cubicBezTo>
                <a:cubicBezTo>
                  <a:pt x="195" y="435"/>
                  <a:pt x="208" y="457"/>
                  <a:pt x="207" y="480"/>
                </a:cubicBezTo>
                <a:cubicBezTo>
                  <a:pt x="206" y="487"/>
                  <a:pt x="212" y="494"/>
                  <a:pt x="219" y="494"/>
                </a:cubicBezTo>
                <a:cubicBezTo>
                  <a:pt x="229" y="496"/>
                  <a:pt x="238" y="496"/>
                  <a:pt x="248" y="496"/>
                </a:cubicBezTo>
                <a:cubicBezTo>
                  <a:pt x="257" y="496"/>
                  <a:pt x="266" y="496"/>
                  <a:pt x="275" y="495"/>
                </a:cubicBezTo>
                <a:cubicBezTo>
                  <a:pt x="282" y="494"/>
                  <a:pt x="287" y="488"/>
                  <a:pt x="287" y="480"/>
                </a:cubicBezTo>
                <a:cubicBezTo>
                  <a:pt x="286" y="457"/>
                  <a:pt x="300" y="436"/>
                  <a:pt x="321" y="428"/>
                </a:cubicBezTo>
                <a:cubicBezTo>
                  <a:pt x="341" y="419"/>
                  <a:pt x="368" y="425"/>
                  <a:pt x="382" y="442"/>
                </a:cubicBezTo>
                <a:cubicBezTo>
                  <a:pt x="387" y="447"/>
                  <a:pt x="395" y="448"/>
                  <a:pt x="401" y="443"/>
                </a:cubicBezTo>
                <a:cubicBezTo>
                  <a:pt x="416" y="431"/>
                  <a:pt x="429" y="418"/>
                  <a:pt x="441" y="403"/>
                </a:cubicBezTo>
                <a:cubicBezTo>
                  <a:pt x="446" y="398"/>
                  <a:pt x="445" y="390"/>
                  <a:pt x="440" y="385"/>
                </a:cubicBezTo>
                <a:cubicBezTo>
                  <a:pt x="422" y="369"/>
                  <a:pt x="417" y="344"/>
                  <a:pt x="426" y="323"/>
                </a:cubicBezTo>
                <a:cubicBezTo>
                  <a:pt x="434" y="303"/>
                  <a:pt x="455" y="289"/>
                  <a:pt x="476" y="289"/>
                </a:cubicBezTo>
                <a:cubicBezTo>
                  <a:pt x="479" y="289"/>
                  <a:pt x="479" y="289"/>
                  <a:pt x="479" y="289"/>
                </a:cubicBezTo>
                <a:cubicBezTo>
                  <a:pt x="487" y="290"/>
                  <a:pt x="493" y="284"/>
                  <a:pt x="494" y="277"/>
                </a:cubicBezTo>
                <a:cubicBezTo>
                  <a:pt x="496" y="259"/>
                  <a:pt x="496" y="240"/>
                  <a:pt x="494" y="221"/>
                </a:cubicBezTo>
                <a:close/>
                <a:moveTo>
                  <a:pt x="248" y="308"/>
                </a:moveTo>
                <a:cubicBezTo>
                  <a:pt x="216" y="308"/>
                  <a:pt x="189" y="281"/>
                  <a:pt x="189" y="249"/>
                </a:cubicBezTo>
                <a:cubicBezTo>
                  <a:pt x="189" y="216"/>
                  <a:pt x="216" y="190"/>
                  <a:pt x="248" y="190"/>
                </a:cubicBezTo>
                <a:cubicBezTo>
                  <a:pt x="281" y="190"/>
                  <a:pt x="307" y="216"/>
                  <a:pt x="307" y="249"/>
                </a:cubicBezTo>
                <a:cubicBezTo>
                  <a:pt x="307" y="281"/>
                  <a:pt x="281" y="308"/>
                  <a:pt x="248" y="308"/>
                </a:cubicBezTo>
                <a:close/>
                <a:moveTo>
                  <a:pt x="248" y="332"/>
                </a:moveTo>
                <a:cubicBezTo>
                  <a:pt x="248" y="332"/>
                  <a:pt x="248" y="332"/>
                  <a:pt x="248" y="332"/>
                </a:cubicBezTo>
              </a:path>
            </a:pathLst>
          </a:custGeom>
          <a:solidFill>
            <a:srgbClr val="019ADD">
              <a:lumMod val="5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898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23910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941</TotalTime>
  <Words>116</Words>
  <Application>Microsoft Office PowerPoint</Application>
  <PresentationFormat>Произвольный</PresentationFormat>
  <Paragraphs>39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Lato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Семочкин Илья Андреевич</dc:creator>
  <cp:lastModifiedBy>Кузьмин Александр Сергеевич</cp:lastModifiedBy>
  <cp:revision>74</cp:revision>
  <cp:lastPrinted>2018-01-31T04:15:06Z</cp:lastPrinted>
  <dcterms:created xsi:type="dcterms:W3CDTF">2018-01-29T06:24:22Z</dcterms:created>
  <dcterms:modified xsi:type="dcterms:W3CDTF">2018-05-11T04:15:09Z</dcterms:modified>
</cp:coreProperties>
</file>